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B6C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B1A03B-79D3-4180-9E14-2E15283952DF}" v="369" dt="2024-05-15T17:49:11.835"/>
    <p1510:client id="{73DB7DEC-4B19-4007-B147-2DE3F8DD4E5C}" v="306" dt="2024-05-15T17:14:27.216"/>
    <p1510:client id="{77EA6680-7DF2-4844-9E2A-053E7DA0D748}" v="424" dt="2024-05-15T23:26:03.9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 Id="rId9"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6F45A6C-43EA-4A6B-A2EE-8A88562433C4}"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650FB9C4-03D1-4D4C-8A7D-48BFE3F744D0}">
      <dgm:prSet/>
      <dgm:spPr/>
      <dgm:t>
        <a:bodyPr/>
        <a:lstStyle/>
        <a:p>
          <a:pPr rtl="0"/>
          <a:r>
            <a:rPr lang="en-US" dirty="0"/>
            <a:t>In today's world, individual students often lack much-needed personal attention </a:t>
          </a:r>
          <a:r>
            <a:rPr lang="en-US" dirty="0">
              <a:latin typeface="Sabon Next LT"/>
            </a:rPr>
            <a:t>in school</a:t>
          </a:r>
          <a:r>
            <a:rPr lang="en-US" dirty="0"/>
            <a:t>. </a:t>
          </a:r>
          <a:br>
            <a:rPr lang="en-US" dirty="0">
              <a:solidFill>
                <a:srgbClr val="010000"/>
              </a:solidFill>
            </a:rPr>
          </a:br>
          <a:br>
            <a:rPr lang="en-US" dirty="0">
              <a:latin typeface="Sabon Next LT"/>
            </a:rPr>
          </a:br>
          <a:r>
            <a:rPr lang="en-US" dirty="0"/>
            <a:t> My idea proposes an AI teacher that follows the student through their school lives from kindergarten</a:t>
          </a:r>
          <a:r>
            <a:rPr lang="en-US" dirty="0">
              <a:latin typeface="Sabon Next LT"/>
            </a:rPr>
            <a:t> </a:t>
          </a:r>
          <a:r>
            <a:rPr lang="en-US" dirty="0"/>
            <a:t>to college, constantly learning more about its student, and personalizing its teaching style to obtain maximum benefit for the student. </a:t>
          </a:r>
        </a:p>
      </dgm:t>
    </dgm:pt>
    <dgm:pt modelId="{4D868B94-A546-4E0B-B50B-5D2064A650BD}" type="parTrans" cxnId="{89937340-4E9D-4EB9-A841-E74771032748}">
      <dgm:prSet/>
      <dgm:spPr/>
      <dgm:t>
        <a:bodyPr/>
        <a:lstStyle/>
        <a:p>
          <a:endParaRPr lang="en-US"/>
        </a:p>
      </dgm:t>
    </dgm:pt>
    <dgm:pt modelId="{89808109-0D5E-4F38-9EA4-8F2795831AD0}" type="sibTrans" cxnId="{89937340-4E9D-4EB9-A841-E74771032748}">
      <dgm:prSet/>
      <dgm:spPr/>
      <dgm:t>
        <a:bodyPr/>
        <a:lstStyle/>
        <a:p>
          <a:endParaRPr lang="en-US"/>
        </a:p>
      </dgm:t>
    </dgm:pt>
    <dgm:pt modelId="{2FDA07AC-CD04-4799-B9FC-54A8449B836A}">
      <dgm:prSet/>
      <dgm:spPr/>
      <dgm:t>
        <a:bodyPr/>
        <a:lstStyle/>
        <a:p>
          <a:r>
            <a:rPr lang="en-US" dirty="0"/>
            <a:t>The original idea was proposed by Steve Wozniak of Apple Computers. </a:t>
          </a:r>
        </a:p>
      </dgm:t>
    </dgm:pt>
    <dgm:pt modelId="{A7AAD8A8-81CA-48AA-B75A-13F7DA03FD25}" type="parTrans" cxnId="{3F80D758-8169-42A5-BF61-12B4A069ED63}">
      <dgm:prSet/>
      <dgm:spPr/>
      <dgm:t>
        <a:bodyPr/>
        <a:lstStyle/>
        <a:p>
          <a:endParaRPr lang="en-US"/>
        </a:p>
      </dgm:t>
    </dgm:pt>
    <dgm:pt modelId="{1C1B994C-1809-42DB-9257-EA5411A9D49C}" type="sibTrans" cxnId="{3F80D758-8169-42A5-BF61-12B4A069ED63}">
      <dgm:prSet/>
      <dgm:spPr/>
      <dgm:t>
        <a:bodyPr/>
        <a:lstStyle/>
        <a:p>
          <a:endParaRPr lang="en-US"/>
        </a:p>
      </dgm:t>
    </dgm:pt>
    <dgm:pt modelId="{7846114B-3699-46C0-800C-E0F85D06A4E1}">
      <dgm:prSet/>
      <dgm:spPr/>
      <dgm:t>
        <a:bodyPr/>
        <a:lstStyle/>
        <a:p>
          <a:r>
            <a:rPr lang="en-US" dirty="0"/>
            <a:t>There are significant advantages to be gained by this form of teaching that would benefit the students, however there are also disadvantages that could potentially cause problems for students. </a:t>
          </a:r>
        </a:p>
      </dgm:t>
    </dgm:pt>
    <dgm:pt modelId="{2397D1CC-7454-45BF-9232-5F9D0263B26D}" type="parTrans" cxnId="{EAFEC950-A0C1-40D2-9A1F-A6B1946F9FB5}">
      <dgm:prSet/>
      <dgm:spPr/>
      <dgm:t>
        <a:bodyPr/>
        <a:lstStyle/>
        <a:p>
          <a:endParaRPr lang="en-US"/>
        </a:p>
      </dgm:t>
    </dgm:pt>
    <dgm:pt modelId="{B2BB99C6-2A4D-44E6-815A-FF2ED0982546}" type="sibTrans" cxnId="{EAFEC950-A0C1-40D2-9A1F-A6B1946F9FB5}">
      <dgm:prSet/>
      <dgm:spPr/>
      <dgm:t>
        <a:bodyPr/>
        <a:lstStyle/>
        <a:p>
          <a:endParaRPr lang="en-US"/>
        </a:p>
      </dgm:t>
    </dgm:pt>
    <dgm:pt modelId="{16967454-BA76-458A-9FE5-C930CD59B7AC}" type="pres">
      <dgm:prSet presAssocID="{36F45A6C-43EA-4A6B-A2EE-8A88562433C4}" presName="hierChild1" presStyleCnt="0">
        <dgm:presLayoutVars>
          <dgm:chPref val="1"/>
          <dgm:dir/>
          <dgm:animOne val="branch"/>
          <dgm:animLvl val="lvl"/>
          <dgm:resizeHandles/>
        </dgm:presLayoutVars>
      </dgm:prSet>
      <dgm:spPr/>
    </dgm:pt>
    <dgm:pt modelId="{6D046A6D-8915-41C5-9361-D2551782135F}" type="pres">
      <dgm:prSet presAssocID="{650FB9C4-03D1-4D4C-8A7D-48BFE3F744D0}" presName="hierRoot1" presStyleCnt="0"/>
      <dgm:spPr/>
    </dgm:pt>
    <dgm:pt modelId="{9CC6F037-9268-4E36-AA47-2CC1F6670F89}" type="pres">
      <dgm:prSet presAssocID="{650FB9C4-03D1-4D4C-8A7D-48BFE3F744D0}" presName="composite" presStyleCnt="0"/>
      <dgm:spPr/>
    </dgm:pt>
    <dgm:pt modelId="{6207003F-A2B5-4DE0-AEAD-21659784AF0F}" type="pres">
      <dgm:prSet presAssocID="{650FB9C4-03D1-4D4C-8A7D-48BFE3F744D0}" presName="background" presStyleLbl="node0" presStyleIdx="0" presStyleCnt="3"/>
      <dgm:spPr/>
    </dgm:pt>
    <dgm:pt modelId="{507A98E1-D0B0-49C4-85DA-E170E389D60A}" type="pres">
      <dgm:prSet presAssocID="{650FB9C4-03D1-4D4C-8A7D-48BFE3F744D0}" presName="text" presStyleLbl="fgAcc0" presStyleIdx="0" presStyleCnt="3">
        <dgm:presLayoutVars>
          <dgm:chPref val="3"/>
        </dgm:presLayoutVars>
      </dgm:prSet>
      <dgm:spPr/>
    </dgm:pt>
    <dgm:pt modelId="{69B6EC0B-4B9F-4CBE-9BE3-7A1841303CA9}" type="pres">
      <dgm:prSet presAssocID="{650FB9C4-03D1-4D4C-8A7D-48BFE3F744D0}" presName="hierChild2" presStyleCnt="0"/>
      <dgm:spPr/>
    </dgm:pt>
    <dgm:pt modelId="{0483C7E8-711F-4C30-AB28-F68EE2D0A290}" type="pres">
      <dgm:prSet presAssocID="{2FDA07AC-CD04-4799-B9FC-54A8449B836A}" presName="hierRoot1" presStyleCnt="0"/>
      <dgm:spPr/>
    </dgm:pt>
    <dgm:pt modelId="{81FE80E1-452D-4A80-926A-6203912BD658}" type="pres">
      <dgm:prSet presAssocID="{2FDA07AC-CD04-4799-B9FC-54A8449B836A}" presName="composite" presStyleCnt="0"/>
      <dgm:spPr/>
    </dgm:pt>
    <dgm:pt modelId="{5C58C0D9-1DFA-491E-9710-71987A70D16F}" type="pres">
      <dgm:prSet presAssocID="{2FDA07AC-CD04-4799-B9FC-54A8449B836A}" presName="background" presStyleLbl="node0" presStyleIdx="1" presStyleCnt="3"/>
      <dgm:spPr/>
    </dgm:pt>
    <dgm:pt modelId="{257B63E8-030C-482F-881D-3311D55C2CFB}" type="pres">
      <dgm:prSet presAssocID="{2FDA07AC-CD04-4799-B9FC-54A8449B836A}" presName="text" presStyleLbl="fgAcc0" presStyleIdx="1" presStyleCnt="3">
        <dgm:presLayoutVars>
          <dgm:chPref val="3"/>
        </dgm:presLayoutVars>
      </dgm:prSet>
      <dgm:spPr/>
    </dgm:pt>
    <dgm:pt modelId="{98BC0851-0831-4ACE-9463-404E31908DE5}" type="pres">
      <dgm:prSet presAssocID="{2FDA07AC-CD04-4799-B9FC-54A8449B836A}" presName="hierChild2" presStyleCnt="0"/>
      <dgm:spPr/>
    </dgm:pt>
    <dgm:pt modelId="{E3F493C8-210E-4C96-BEF5-7735B7F1BABC}" type="pres">
      <dgm:prSet presAssocID="{7846114B-3699-46C0-800C-E0F85D06A4E1}" presName="hierRoot1" presStyleCnt="0"/>
      <dgm:spPr/>
    </dgm:pt>
    <dgm:pt modelId="{DCB92B8D-FFC5-4570-8E2E-E43908FA9408}" type="pres">
      <dgm:prSet presAssocID="{7846114B-3699-46C0-800C-E0F85D06A4E1}" presName="composite" presStyleCnt="0"/>
      <dgm:spPr/>
    </dgm:pt>
    <dgm:pt modelId="{A84CE76F-8D23-437C-9D50-1846FA79E609}" type="pres">
      <dgm:prSet presAssocID="{7846114B-3699-46C0-800C-E0F85D06A4E1}" presName="background" presStyleLbl="node0" presStyleIdx="2" presStyleCnt="3"/>
      <dgm:spPr/>
    </dgm:pt>
    <dgm:pt modelId="{C3B4D375-594C-413F-B068-30FF599CF41E}" type="pres">
      <dgm:prSet presAssocID="{7846114B-3699-46C0-800C-E0F85D06A4E1}" presName="text" presStyleLbl="fgAcc0" presStyleIdx="2" presStyleCnt="3">
        <dgm:presLayoutVars>
          <dgm:chPref val="3"/>
        </dgm:presLayoutVars>
      </dgm:prSet>
      <dgm:spPr/>
    </dgm:pt>
    <dgm:pt modelId="{9FDAC9F7-6023-441F-BB3D-168F55247D53}" type="pres">
      <dgm:prSet presAssocID="{7846114B-3699-46C0-800C-E0F85D06A4E1}" presName="hierChild2" presStyleCnt="0"/>
      <dgm:spPr/>
    </dgm:pt>
  </dgm:ptLst>
  <dgm:cxnLst>
    <dgm:cxn modelId="{073B132A-C629-4DFF-B386-208AE180DF92}" type="presOf" srcId="{7846114B-3699-46C0-800C-E0F85D06A4E1}" destId="{C3B4D375-594C-413F-B068-30FF599CF41E}" srcOrd="0" destOrd="0" presId="urn:microsoft.com/office/officeart/2005/8/layout/hierarchy1"/>
    <dgm:cxn modelId="{89937340-4E9D-4EB9-A841-E74771032748}" srcId="{36F45A6C-43EA-4A6B-A2EE-8A88562433C4}" destId="{650FB9C4-03D1-4D4C-8A7D-48BFE3F744D0}" srcOrd="0" destOrd="0" parTransId="{4D868B94-A546-4E0B-B50B-5D2064A650BD}" sibTransId="{89808109-0D5E-4F38-9EA4-8F2795831AD0}"/>
    <dgm:cxn modelId="{C6A37844-DDD0-4D74-97C0-D501C195D9DE}" type="presOf" srcId="{36F45A6C-43EA-4A6B-A2EE-8A88562433C4}" destId="{16967454-BA76-458A-9FE5-C930CD59B7AC}" srcOrd="0" destOrd="0" presId="urn:microsoft.com/office/officeart/2005/8/layout/hierarchy1"/>
    <dgm:cxn modelId="{EAFEC950-A0C1-40D2-9A1F-A6B1946F9FB5}" srcId="{36F45A6C-43EA-4A6B-A2EE-8A88562433C4}" destId="{7846114B-3699-46C0-800C-E0F85D06A4E1}" srcOrd="2" destOrd="0" parTransId="{2397D1CC-7454-45BF-9232-5F9D0263B26D}" sibTransId="{B2BB99C6-2A4D-44E6-815A-FF2ED0982546}"/>
    <dgm:cxn modelId="{3F80D758-8169-42A5-BF61-12B4A069ED63}" srcId="{36F45A6C-43EA-4A6B-A2EE-8A88562433C4}" destId="{2FDA07AC-CD04-4799-B9FC-54A8449B836A}" srcOrd="1" destOrd="0" parTransId="{A7AAD8A8-81CA-48AA-B75A-13F7DA03FD25}" sibTransId="{1C1B994C-1809-42DB-9257-EA5411A9D49C}"/>
    <dgm:cxn modelId="{AAA13B5A-4A83-4BAC-8365-D25A3EB0801A}" type="presOf" srcId="{650FB9C4-03D1-4D4C-8A7D-48BFE3F744D0}" destId="{507A98E1-D0B0-49C4-85DA-E170E389D60A}" srcOrd="0" destOrd="0" presId="urn:microsoft.com/office/officeart/2005/8/layout/hierarchy1"/>
    <dgm:cxn modelId="{4EE80BE5-5832-444C-9573-1E3299E29EBA}" type="presOf" srcId="{2FDA07AC-CD04-4799-B9FC-54A8449B836A}" destId="{257B63E8-030C-482F-881D-3311D55C2CFB}" srcOrd="0" destOrd="0" presId="urn:microsoft.com/office/officeart/2005/8/layout/hierarchy1"/>
    <dgm:cxn modelId="{4F013BEB-F299-4CA8-B2BC-C7903737F3B9}" type="presParOf" srcId="{16967454-BA76-458A-9FE5-C930CD59B7AC}" destId="{6D046A6D-8915-41C5-9361-D2551782135F}" srcOrd="0" destOrd="0" presId="urn:microsoft.com/office/officeart/2005/8/layout/hierarchy1"/>
    <dgm:cxn modelId="{C25B2AD0-1CB0-4A64-BFD5-450F3FA3ABCC}" type="presParOf" srcId="{6D046A6D-8915-41C5-9361-D2551782135F}" destId="{9CC6F037-9268-4E36-AA47-2CC1F6670F89}" srcOrd="0" destOrd="0" presId="urn:microsoft.com/office/officeart/2005/8/layout/hierarchy1"/>
    <dgm:cxn modelId="{9379A744-0059-41C8-8C73-01A15EBC0651}" type="presParOf" srcId="{9CC6F037-9268-4E36-AA47-2CC1F6670F89}" destId="{6207003F-A2B5-4DE0-AEAD-21659784AF0F}" srcOrd="0" destOrd="0" presId="urn:microsoft.com/office/officeart/2005/8/layout/hierarchy1"/>
    <dgm:cxn modelId="{D36AEF25-C75E-4CAB-A2F9-F4D3F6526D1A}" type="presParOf" srcId="{9CC6F037-9268-4E36-AA47-2CC1F6670F89}" destId="{507A98E1-D0B0-49C4-85DA-E170E389D60A}" srcOrd="1" destOrd="0" presId="urn:microsoft.com/office/officeart/2005/8/layout/hierarchy1"/>
    <dgm:cxn modelId="{66C4D192-88B8-4C68-BA7D-FE2989124D85}" type="presParOf" srcId="{6D046A6D-8915-41C5-9361-D2551782135F}" destId="{69B6EC0B-4B9F-4CBE-9BE3-7A1841303CA9}" srcOrd="1" destOrd="0" presId="urn:microsoft.com/office/officeart/2005/8/layout/hierarchy1"/>
    <dgm:cxn modelId="{A77FC7AC-2A93-4B19-A0F0-49BF6301C3D8}" type="presParOf" srcId="{16967454-BA76-458A-9FE5-C930CD59B7AC}" destId="{0483C7E8-711F-4C30-AB28-F68EE2D0A290}" srcOrd="1" destOrd="0" presId="urn:microsoft.com/office/officeart/2005/8/layout/hierarchy1"/>
    <dgm:cxn modelId="{302B0CBD-A354-4DE5-9E5B-700F84BA9CF3}" type="presParOf" srcId="{0483C7E8-711F-4C30-AB28-F68EE2D0A290}" destId="{81FE80E1-452D-4A80-926A-6203912BD658}" srcOrd="0" destOrd="0" presId="urn:microsoft.com/office/officeart/2005/8/layout/hierarchy1"/>
    <dgm:cxn modelId="{F7CE8F91-2F8E-4945-9495-3B8524B7C029}" type="presParOf" srcId="{81FE80E1-452D-4A80-926A-6203912BD658}" destId="{5C58C0D9-1DFA-491E-9710-71987A70D16F}" srcOrd="0" destOrd="0" presId="urn:microsoft.com/office/officeart/2005/8/layout/hierarchy1"/>
    <dgm:cxn modelId="{947A768F-7E49-44DE-A20A-C6EDCCC3C013}" type="presParOf" srcId="{81FE80E1-452D-4A80-926A-6203912BD658}" destId="{257B63E8-030C-482F-881D-3311D55C2CFB}" srcOrd="1" destOrd="0" presId="urn:microsoft.com/office/officeart/2005/8/layout/hierarchy1"/>
    <dgm:cxn modelId="{F5090240-B0D5-4588-B912-634EDC946F7B}" type="presParOf" srcId="{0483C7E8-711F-4C30-AB28-F68EE2D0A290}" destId="{98BC0851-0831-4ACE-9463-404E31908DE5}" srcOrd="1" destOrd="0" presId="urn:microsoft.com/office/officeart/2005/8/layout/hierarchy1"/>
    <dgm:cxn modelId="{98C730D7-4CC0-48C7-9B8A-A1F3AB70C8DF}" type="presParOf" srcId="{16967454-BA76-458A-9FE5-C930CD59B7AC}" destId="{E3F493C8-210E-4C96-BEF5-7735B7F1BABC}" srcOrd="2" destOrd="0" presId="urn:microsoft.com/office/officeart/2005/8/layout/hierarchy1"/>
    <dgm:cxn modelId="{B2D05193-03EB-4008-8773-B836C3996343}" type="presParOf" srcId="{E3F493C8-210E-4C96-BEF5-7735B7F1BABC}" destId="{DCB92B8D-FFC5-4570-8E2E-E43908FA9408}" srcOrd="0" destOrd="0" presId="urn:microsoft.com/office/officeart/2005/8/layout/hierarchy1"/>
    <dgm:cxn modelId="{1F8F7E91-49A0-40B3-B86E-F4C229DEDE8F}" type="presParOf" srcId="{DCB92B8D-FFC5-4570-8E2E-E43908FA9408}" destId="{A84CE76F-8D23-437C-9D50-1846FA79E609}" srcOrd="0" destOrd="0" presId="urn:microsoft.com/office/officeart/2005/8/layout/hierarchy1"/>
    <dgm:cxn modelId="{4F66AF08-0480-4C06-9549-9AD70A32AB3E}" type="presParOf" srcId="{DCB92B8D-FFC5-4570-8E2E-E43908FA9408}" destId="{C3B4D375-594C-413F-B068-30FF599CF41E}" srcOrd="1" destOrd="0" presId="urn:microsoft.com/office/officeart/2005/8/layout/hierarchy1"/>
    <dgm:cxn modelId="{00D0654E-03F7-46AD-9626-504D5A159A05}" type="presParOf" srcId="{E3F493C8-210E-4C96-BEF5-7735B7F1BABC}" destId="{9FDAC9F7-6023-441F-BB3D-168F55247D53}"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0DBEF9E-F256-43C2-8D7C-A7DB9C0E943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4E5D01FB-1445-449E-995E-4EBA6BE50F28}">
      <dgm:prSet phldrT="[Text]" phldr="0"/>
      <dgm:spPr/>
      <dgm:t>
        <a:bodyPr/>
        <a:lstStyle/>
        <a:p>
          <a:pPr rtl="0"/>
          <a:r>
            <a:rPr lang="en-US" dirty="0">
              <a:latin typeface="Baskerville Old Face"/>
            </a:rPr>
            <a:t>Willingness to accept AI in the classroom is very slow-growing, but not non-existent.</a:t>
          </a:r>
        </a:p>
      </dgm:t>
    </dgm:pt>
    <dgm:pt modelId="{AF53AB5D-2D08-4606-AF73-E24D67D163E7}" type="parTrans" cxnId="{C921BE21-47F4-4C30-A348-61355BE3B881}">
      <dgm:prSet/>
      <dgm:spPr/>
      <dgm:t>
        <a:bodyPr/>
        <a:lstStyle/>
        <a:p>
          <a:endParaRPr lang="en-US"/>
        </a:p>
      </dgm:t>
    </dgm:pt>
    <dgm:pt modelId="{6002F4A7-07BE-4712-8012-E632ABDABAAC}" type="sibTrans" cxnId="{C921BE21-47F4-4C30-A348-61355BE3B881}">
      <dgm:prSet/>
      <dgm:spPr/>
      <dgm:t>
        <a:bodyPr/>
        <a:lstStyle/>
        <a:p>
          <a:endParaRPr lang="en-US"/>
        </a:p>
      </dgm:t>
    </dgm:pt>
    <dgm:pt modelId="{4061552E-7428-4685-88C8-B45E2FB34225}">
      <dgm:prSet phldrT="[Text]" phldr="0"/>
      <dgm:spPr/>
      <dgm:t>
        <a:bodyPr/>
        <a:lstStyle/>
        <a:p>
          <a:pPr rtl="0"/>
          <a:r>
            <a:rPr lang="en-US" dirty="0">
              <a:latin typeface="Sabon Next LT"/>
            </a:rPr>
            <a:t>Current advancements in AI are taking place very quickly, and acceptance of wide-spread AI use is high.  How would AI teachers advance education?</a:t>
          </a:r>
          <a:endParaRPr lang="en-US" dirty="0"/>
        </a:p>
      </dgm:t>
    </dgm:pt>
    <dgm:pt modelId="{5B12138E-027E-4A03-9243-9A735BB4B72F}" type="parTrans" cxnId="{57921C37-673E-4350-B572-4A0778DFCC87}">
      <dgm:prSet/>
      <dgm:spPr/>
      <dgm:t>
        <a:bodyPr/>
        <a:lstStyle/>
        <a:p>
          <a:endParaRPr lang="en-US"/>
        </a:p>
      </dgm:t>
    </dgm:pt>
    <dgm:pt modelId="{76F02F7D-096B-498E-B2DB-783A5C18D85E}" type="sibTrans" cxnId="{57921C37-673E-4350-B572-4A0778DFCC87}">
      <dgm:prSet/>
      <dgm:spPr/>
      <dgm:t>
        <a:bodyPr/>
        <a:lstStyle/>
        <a:p>
          <a:endParaRPr lang="en-US"/>
        </a:p>
      </dgm:t>
    </dgm:pt>
    <dgm:pt modelId="{0D7DA5F6-9508-4267-9276-3F237F53AC54}">
      <dgm:prSet phldr="0"/>
      <dgm:spPr/>
      <dgm:t>
        <a:bodyPr/>
        <a:lstStyle/>
        <a:p>
          <a:pPr rtl="0"/>
          <a:r>
            <a:rPr lang="en-US" dirty="0">
              <a:solidFill>
                <a:srgbClr val="000000"/>
              </a:solidFill>
            </a:rPr>
            <a:t>According to a study conducted by E Park [1], AI tutors were greeted with an excellent success rate. These tutors were seen as very helpful, and students found its' positive advice very uplifting. It was found that so called "Social Robots" had a positive effect on students.</a:t>
          </a:r>
        </a:p>
      </dgm:t>
    </dgm:pt>
    <dgm:pt modelId="{D06648C3-B455-449F-9A0A-5FCACFB004E3}" type="parTrans" cxnId="{1DAF32F0-ED35-44A2-BA8A-6E1AB6A66543}">
      <dgm:prSet/>
      <dgm:spPr/>
    </dgm:pt>
    <dgm:pt modelId="{BB90562A-AE70-49BD-80DD-0A55C836A189}" type="sibTrans" cxnId="{1DAF32F0-ED35-44A2-BA8A-6E1AB6A66543}">
      <dgm:prSet/>
      <dgm:spPr/>
    </dgm:pt>
    <dgm:pt modelId="{4B584531-66E0-438B-A3A4-E75D5D89A370}">
      <dgm:prSet phldr="0"/>
      <dgm:spPr/>
      <dgm:t>
        <a:bodyPr/>
        <a:lstStyle/>
        <a:p>
          <a:pPr rtl="0"/>
          <a:r>
            <a:rPr lang="en-US" dirty="0">
              <a:latin typeface="Sabon Next LT"/>
            </a:rPr>
            <a:t>Technology is expanding every day. Education started with teachers teaching students with books and chalk boards. In present times, computers are utilized to perform most of the teaching tasks. With this mindset of growing with technology, AI teachers could be the next breakthrough that the world needs.</a:t>
          </a:r>
        </a:p>
      </dgm:t>
    </dgm:pt>
    <dgm:pt modelId="{C74E6A9B-E486-4CC8-83BA-0BB0391016FB}" type="parTrans" cxnId="{AA0DC213-73CA-40F7-AFA1-32CF668E9CCE}">
      <dgm:prSet/>
      <dgm:spPr/>
    </dgm:pt>
    <dgm:pt modelId="{5695B12F-00F9-4758-8DA3-4420E80AE2F1}" type="sibTrans" cxnId="{AA0DC213-73CA-40F7-AFA1-32CF668E9CCE}">
      <dgm:prSet/>
      <dgm:spPr/>
    </dgm:pt>
    <dgm:pt modelId="{9B5E520F-C31A-40C5-8F37-1A9E28F751C3}" type="pres">
      <dgm:prSet presAssocID="{00DBEF9E-F256-43C2-8D7C-A7DB9C0E9435}" presName="linear" presStyleCnt="0">
        <dgm:presLayoutVars>
          <dgm:animLvl val="lvl"/>
          <dgm:resizeHandles val="exact"/>
        </dgm:presLayoutVars>
      </dgm:prSet>
      <dgm:spPr/>
    </dgm:pt>
    <dgm:pt modelId="{49D76563-0BED-4246-B991-C4003FED4D31}" type="pres">
      <dgm:prSet presAssocID="{4E5D01FB-1445-449E-995E-4EBA6BE50F28}" presName="parentText" presStyleLbl="node1" presStyleIdx="0" presStyleCnt="2">
        <dgm:presLayoutVars>
          <dgm:chMax val="0"/>
          <dgm:bulletEnabled val="1"/>
        </dgm:presLayoutVars>
      </dgm:prSet>
      <dgm:spPr/>
    </dgm:pt>
    <dgm:pt modelId="{949C1365-3D44-44B7-AF4B-B5D55D05ED2E}" type="pres">
      <dgm:prSet presAssocID="{4E5D01FB-1445-449E-995E-4EBA6BE50F28}" presName="childText" presStyleLbl="revTx" presStyleIdx="0" presStyleCnt="2">
        <dgm:presLayoutVars>
          <dgm:bulletEnabled val="1"/>
        </dgm:presLayoutVars>
      </dgm:prSet>
      <dgm:spPr/>
    </dgm:pt>
    <dgm:pt modelId="{4DC5CAB4-0C73-4491-A9E0-67B8401EFAD4}" type="pres">
      <dgm:prSet presAssocID="{4061552E-7428-4685-88C8-B45E2FB34225}" presName="parentText" presStyleLbl="node1" presStyleIdx="1" presStyleCnt="2">
        <dgm:presLayoutVars>
          <dgm:chMax val="0"/>
          <dgm:bulletEnabled val="1"/>
        </dgm:presLayoutVars>
      </dgm:prSet>
      <dgm:spPr/>
    </dgm:pt>
    <dgm:pt modelId="{77079C29-08AF-4FC0-970F-5681F6B83165}" type="pres">
      <dgm:prSet presAssocID="{4061552E-7428-4685-88C8-B45E2FB34225}" presName="childText" presStyleLbl="revTx" presStyleIdx="1" presStyleCnt="2">
        <dgm:presLayoutVars>
          <dgm:bulletEnabled val="1"/>
        </dgm:presLayoutVars>
      </dgm:prSet>
      <dgm:spPr/>
    </dgm:pt>
  </dgm:ptLst>
  <dgm:cxnLst>
    <dgm:cxn modelId="{AA0DC213-73CA-40F7-AFA1-32CF668E9CCE}" srcId="{4061552E-7428-4685-88C8-B45E2FB34225}" destId="{4B584531-66E0-438B-A3A4-E75D5D89A370}" srcOrd="0" destOrd="0" parTransId="{C74E6A9B-E486-4CC8-83BA-0BB0391016FB}" sibTransId="{5695B12F-00F9-4758-8DA3-4420E80AE2F1}"/>
    <dgm:cxn modelId="{C921BE21-47F4-4C30-A348-61355BE3B881}" srcId="{00DBEF9E-F256-43C2-8D7C-A7DB9C0E9435}" destId="{4E5D01FB-1445-449E-995E-4EBA6BE50F28}" srcOrd="0" destOrd="0" parTransId="{AF53AB5D-2D08-4606-AF73-E24D67D163E7}" sibTransId="{6002F4A7-07BE-4712-8012-E632ABDABAAC}"/>
    <dgm:cxn modelId="{690D0C2A-9548-4142-A709-DAF2E9DC902E}" type="presOf" srcId="{4B584531-66E0-438B-A3A4-E75D5D89A370}" destId="{77079C29-08AF-4FC0-970F-5681F6B83165}" srcOrd="0" destOrd="0" presId="urn:microsoft.com/office/officeart/2005/8/layout/vList2"/>
    <dgm:cxn modelId="{57921C37-673E-4350-B572-4A0778DFCC87}" srcId="{00DBEF9E-F256-43C2-8D7C-A7DB9C0E9435}" destId="{4061552E-7428-4685-88C8-B45E2FB34225}" srcOrd="1" destOrd="0" parTransId="{5B12138E-027E-4A03-9243-9A735BB4B72F}" sibTransId="{76F02F7D-096B-498E-B2DB-783A5C18D85E}"/>
    <dgm:cxn modelId="{B4358B5C-6659-45EB-BF9E-B26E4B44787F}" type="presOf" srcId="{4E5D01FB-1445-449E-995E-4EBA6BE50F28}" destId="{49D76563-0BED-4246-B991-C4003FED4D31}" srcOrd="0" destOrd="0" presId="urn:microsoft.com/office/officeart/2005/8/layout/vList2"/>
    <dgm:cxn modelId="{CD59D852-7436-436B-92C2-EDE94F618FC2}" type="presOf" srcId="{00DBEF9E-F256-43C2-8D7C-A7DB9C0E9435}" destId="{9B5E520F-C31A-40C5-8F37-1A9E28F751C3}" srcOrd="0" destOrd="0" presId="urn:microsoft.com/office/officeart/2005/8/layout/vList2"/>
    <dgm:cxn modelId="{1992ECAA-780D-492E-8499-A3E51A612AE9}" type="presOf" srcId="{4061552E-7428-4685-88C8-B45E2FB34225}" destId="{4DC5CAB4-0C73-4491-A9E0-67B8401EFAD4}" srcOrd="0" destOrd="0" presId="urn:microsoft.com/office/officeart/2005/8/layout/vList2"/>
    <dgm:cxn modelId="{1DAF32F0-ED35-44A2-BA8A-6E1AB6A66543}" srcId="{4E5D01FB-1445-449E-995E-4EBA6BE50F28}" destId="{0D7DA5F6-9508-4267-9276-3F237F53AC54}" srcOrd="0" destOrd="0" parTransId="{D06648C3-B455-449F-9A0A-5FCACFB004E3}" sibTransId="{BB90562A-AE70-49BD-80DD-0A55C836A189}"/>
    <dgm:cxn modelId="{6FDB72FE-5AA4-40DE-B491-2D1FC528B714}" type="presOf" srcId="{0D7DA5F6-9508-4267-9276-3F237F53AC54}" destId="{949C1365-3D44-44B7-AF4B-B5D55D05ED2E}" srcOrd="0" destOrd="0" presId="urn:microsoft.com/office/officeart/2005/8/layout/vList2"/>
    <dgm:cxn modelId="{A99CA495-6B8E-4970-90A4-576EA663330F}" type="presParOf" srcId="{9B5E520F-C31A-40C5-8F37-1A9E28F751C3}" destId="{49D76563-0BED-4246-B991-C4003FED4D31}" srcOrd="0" destOrd="0" presId="urn:microsoft.com/office/officeart/2005/8/layout/vList2"/>
    <dgm:cxn modelId="{38DA44C5-E10D-46F6-B182-284A0C07E0E8}" type="presParOf" srcId="{9B5E520F-C31A-40C5-8F37-1A9E28F751C3}" destId="{949C1365-3D44-44B7-AF4B-B5D55D05ED2E}" srcOrd="1" destOrd="0" presId="urn:microsoft.com/office/officeart/2005/8/layout/vList2"/>
    <dgm:cxn modelId="{88A5DCBF-9B59-4F67-BBFB-7B4B2420AA17}" type="presParOf" srcId="{9B5E520F-C31A-40C5-8F37-1A9E28F751C3}" destId="{4DC5CAB4-0C73-4491-A9E0-67B8401EFAD4}" srcOrd="2" destOrd="0" presId="urn:microsoft.com/office/officeart/2005/8/layout/vList2"/>
    <dgm:cxn modelId="{BCBBBD73-8F64-4B01-86A6-5CC5D57B8AA9}" type="presParOf" srcId="{9B5E520F-C31A-40C5-8F37-1A9E28F751C3}" destId="{77079C29-08AF-4FC0-970F-5681F6B83165}" srcOrd="3"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07003F-A2B5-4DE0-AEAD-21659784AF0F}">
      <dsp:nvSpPr>
        <dsp:cNvPr id="0" name=""/>
        <dsp:cNvSpPr/>
      </dsp:nvSpPr>
      <dsp:spPr>
        <a:xfrm>
          <a:off x="0" y="923736"/>
          <a:ext cx="3170984" cy="201357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07A98E1-D0B0-49C4-85DA-E170E389D60A}">
      <dsp:nvSpPr>
        <dsp:cNvPr id="0" name=""/>
        <dsp:cNvSpPr/>
      </dsp:nvSpPr>
      <dsp:spPr>
        <a:xfrm>
          <a:off x="352331" y="1258451"/>
          <a:ext cx="3170984" cy="201357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rtl="0">
            <a:lnSpc>
              <a:spcPct val="90000"/>
            </a:lnSpc>
            <a:spcBef>
              <a:spcPct val="0"/>
            </a:spcBef>
            <a:spcAft>
              <a:spcPct val="35000"/>
            </a:spcAft>
            <a:buNone/>
          </a:pPr>
          <a:r>
            <a:rPr lang="en-US" sz="1200" kern="1200" dirty="0"/>
            <a:t>In today's world, individual students often lack much-needed personal attention </a:t>
          </a:r>
          <a:r>
            <a:rPr lang="en-US" sz="1200" kern="1200" dirty="0">
              <a:latin typeface="Sabon Next LT"/>
            </a:rPr>
            <a:t>in school</a:t>
          </a:r>
          <a:r>
            <a:rPr lang="en-US" sz="1200" kern="1200" dirty="0"/>
            <a:t>. </a:t>
          </a:r>
          <a:br>
            <a:rPr lang="en-US" sz="1200" kern="1200" dirty="0">
              <a:solidFill>
                <a:srgbClr val="010000"/>
              </a:solidFill>
            </a:rPr>
          </a:br>
          <a:br>
            <a:rPr lang="en-US" sz="1200" kern="1200" dirty="0">
              <a:latin typeface="Sabon Next LT"/>
            </a:rPr>
          </a:br>
          <a:r>
            <a:rPr lang="en-US" sz="1200" kern="1200" dirty="0"/>
            <a:t> My idea proposes an AI teacher that follows the student through their school lives from kindergarten</a:t>
          </a:r>
          <a:r>
            <a:rPr lang="en-US" sz="1200" kern="1200" dirty="0">
              <a:latin typeface="Sabon Next LT"/>
            </a:rPr>
            <a:t> </a:t>
          </a:r>
          <a:r>
            <a:rPr lang="en-US" sz="1200" kern="1200" dirty="0"/>
            <a:t>to college, constantly learning more about its student, and personalizing its teaching style to obtain maximum benefit for the student. </a:t>
          </a:r>
        </a:p>
      </dsp:txBody>
      <dsp:txXfrm>
        <a:off x="411307" y="1317427"/>
        <a:ext cx="3053032" cy="1895623"/>
      </dsp:txXfrm>
    </dsp:sp>
    <dsp:sp modelId="{5C58C0D9-1DFA-491E-9710-71987A70D16F}">
      <dsp:nvSpPr>
        <dsp:cNvPr id="0" name=""/>
        <dsp:cNvSpPr/>
      </dsp:nvSpPr>
      <dsp:spPr>
        <a:xfrm>
          <a:off x="3875647" y="923736"/>
          <a:ext cx="3170984" cy="201357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57B63E8-030C-482F-881D-3311D55C2CFB}">
      <dsp:nvSpPr>
        <dsp:cNvPr id="0" name=""/>
        <dsp:cNvSpPr/>
      </dsp:nvSpPr>
      <dsp:spPr>
        <a:xfrm>
          <a:off x="4227979" y="1258451"/>
          <a:ext cx="3170984" cy="201357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The original idea was proposed by Steve Wozniak of Apple Computers. </a:t>
          </a:r>
        </a:p>
      </dsp:txBody>
      <dsp:txXfrm>
        <a:off x="4286955" y="1317427"/>
        <a:ext cx="3053032" cy="1895623"/>
      </dsp:txXfrm>
    </dsp:sp>
    <dsp:sp modelId="{A84CE76F-8D23-437C-9D50-1846FA79E609}">
      <dsp:nvSpPr>
        <dsp:cNvPr id="0" name=""/>
        <dsp:cNvSpPr/>
      </dsp:nvSpPr>
      <dsp:spPr>
        <a:xfrm>
          <a:off x="7751295" y="923736"/>
          <a:ext cx="3170984" cy="201357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3B4D375-594C-413F-B068-30FF599CF41E}">
      <dsp:nvSpPr>
        <dsp:cNvPr id="0" name=""/>
        <dsp:cNvSpPr/>
      </dsp:nvSpPr>
      <dsp:spPr>
        <a:xfrm>
          <a:off x="8103627" y="1258451"/>
          <a:ext cx="3170984" cy="2013575"/>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There are significant advantages to be gained by this form of teaching that would benefit the students, however there are also disadvantages that could potentially cause problems for students. </a:t>
          </a:r>
        </a:p>
      </dsp:txBody>
      <dsp:txXfrm>
        <a:off x="8162603" y="1317427"/>
        <a:ext cx="3053032" cy="18956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D76563-0BED-4246-B991-C4003FED4D31}">
      <dsp:nvSpPr>
        <dsp:cNvPr id="0" name=""/>
        <dsp:cNvSpPr/>
      </dsp:nvSpPr>
      <dsp:spPr>
        <a:xfrm>
          <a:off x="0" y="14597"/>
          <a:ext cx="6172199" cy="12226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kern="1200" dirty="0">
              <a:latin typeface="Baskerville Old Face"/>
            </a:rPr>
            <a:t>Willingness to accept AI in the classroom is very slow-growing, but not non-existent.</a:t>
          </a:r>
        </a:p>
      </dsp:txBody>
      <dsp:txXfrm>
        <a:off x="59685" y="74282"/>
        <a:ext cx="6052829" cy="1103280"/>
      </dsp:txXfrm>
    </dsp:sp>
    <dsp:sp modelId="{949C1365-3D44-44B7-AF4B-B5D55D05ED2E}">
      <dsp:nvSpPr>
        <dsp:cNvPr id="0" name=""/>
        <dsp:cNvSpPr/>
      </dsp:nvSpPr>
      <dsp:spPr>
        <a:xfrm>
          <a:off x="0" y="1237247"/>
          <a:ext cx="6172199" cy="11012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5967"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a:solidFill>
                <a:srgbClr val="000000"/>
              </a:solidFill>
            </a:rPr>
            <a:t>According to a study conducted by E Park [1], AI tutors were greeted with an excellent success rate. These tutors were seen as very helpful, and students found its' positive advice very uplifting. It was found that so called "Social Robots" had a positive effect on students.</a:t>
          </a:r>
        </a:p>
      </dsp:txBody>
      <dsp:txXfrm>
        <a:off x="0" y="1237247"/>
        <a:ext cx="6172199" cy="1101240"/>
      </dsp:txXfrm>
    </dsp:sp>
    <dsp:sp modelId="{4DC5CAB4-0C73-4491-A9E0-67B8401EFAD4}">
      <dsp:nvSpPr>
        <dsp:cNvPr id="0" name=""/>
        <dsp:cNvSpPr/>
      </dsp:nvSpPr>
      <dsp:spPr>
        <a:xfrm>
          <a:off x="0" y="2338487"/>
          <a:ext cx="6172199" cy="122265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kern="1200" dirty="0">
              <a:latin typeface="Sabon Next LT"/>
            </a:rPr>
            <a:t>Current advancements in AI are taking place very quickly, and acceptance of wide-spread AI use is high.  How would AI teachers advance education?</a:t>
          </a:r>
          <a:endParaRPr lang="en-US" sz="1900" kern="1200" dirty="0"/>
        </a:p>
      </dsp:txBody>
      <dsp:txXfrm>
        <a:off x="59685" y="2398172"/>
        <a:ext cx="6052829" cy="1103280"/>
      </dsp:txXfrm>
    </dsp:sp>
    <dsp:sp modelId="{77079C29-08AF-4FC0-970F-5681F6B83165}">
      <dsp:nvSpPr>
        <dsp:cNvPr id="0" name=""/>
        <dsp:cNvSpPr/>
      </dsp:nvSpPr>
      <dsp:spPr>
        <a:xfrm>
          <a:off x="0" y="3561137"/>
          <a:ext cx="6172199" cy="12978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5967" tIns="24130" rIns="135128" bIns="24130" numCol="1" spcCol="1270" anchor="t" anchorCtr="0">
          <a:noAutofit/>
        </a:bodyPr>
        <a:lstStyle/>
        <a:p>
          <a:pPr marL="114300" lvl="1" indent="-114300" algn="l" defTabSz="666750" rtl="0">
            <a:lnSpc>
              <a:spcPct val="90000"/>
            </a:lnSpc>
            <a:spcBef>
              <a:spcPct val="0"/>
            </a:spcBef>
            <a:spcAft>
              <a:spcPct val="20000"/>
            </a:spcAft>
            <a:buChar char="•"/>
          </a:pPr>
          <a:r>
            <a:rPr lang="en-US" sz="1500" kern="1200" dirty="0">
              <a:latin typeface="Sabon Next LT"/>
            </a:rPr>
            <a:t>Technology is expanding every day. Education started with teachers teaching students with books and chalk boards. In present times, computers are utilized to perform most of the teaching tasks. With this mindset of growing with technology, AI teachers could be the next breakthrough that the world needs.</a:t>
          </a:r>
        </a:p>
      </dsp:txBody>
      <dsp:txXfrm>
        <a:off x="0" y="3561137"/>
        <a:ext cx="6172199" cy="129788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jpe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9204-3F29-4C3A-BA41-3063400202C4}"/>
              </a:ext>
            </a:extLst>
          </p:cNvPr>
          <p:cNvSpPr>
            <a:spLocks noGrp="1"/>
          </p:cNvSpPr>
          <p:nvPr>
            <p:ph type="ctrTitle"/>
          </p:nvPr>
        </p:nvSpPr>
        <p:spPr>
          <a:xfrm>
            <a:off x="1524000" y="1122363"/>
            <a:ext cx="9144000" cy="2387600"/>
          </a:xfrm>
        </p:spPr>
        <p:txBody>
          <a:bodyPr anchor="b"/>
          <a:lstStyle>
            <a:lvl1pPr algn="ctr">
              <a:defRPr sz="4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203393CD-7262-4AC7-80E6-52FE6F3F39BA}"/>
              </a:ext>
            </a:extLst>
          </p:cNvPr>
          <p:cNvSpPr>
            <a:spLocks noGrp="1"/>
          </p:cNvSpPr>
          <p:nvPr>
            <p:ph type="subTitle" idx="1"/>
          </p:nvPr>
        </p:nvSpPr>
        <p:spPr>
          <a:xfrm>
            <a:off x="1524000" y="3602038"/>
            <a:ext cx="9144000" cy="1655762"/>
          </a:xfrm>
        </p:spPr>
        <p:txBody>
          <a:bodyPr/>
          <a:lstStyle>
            <a:lvl1pPr marL="0" indent="0" algn="ctr">
              <a:buNone/>
              <a:defRPr sz="2000">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7D430AE-0210-4E82-AD7B-41B112DE7F7D}"/>
              </a:ext>
            </a:extLst>
          </p:cNvPr>
          <p:cNvSpPr>
            <a:spLocks noGrp="1"/>
          </p:cNvSpPr>
          <p:nvPr>
            <p:ph type="dt" sz="half" idx="10"/>
          </p:nvPr>
        </p:nvSpPr>
        <p:spPr/>
        <p:txBody>
          <a:bodyPr/>
          <a:lstStyle>
            <a:lvl1pPr>
              <a:defRPr>
                <a:solidFill>
                  <a:schemeClr val="tx1">
                    <a:alpha val="60000"/>
                  </a:schemeClr>
                </a:solidFill>
                <a:latin typeface="+mn-lt"/>
              </a:defRPr>
            </a:lvl1pPr>
          </a:lstStyle>
          <a:p>
            <a:fld id="{11A6662E-FAF4-44BC-88B5-85A7CBFB6D30}" type="datetime1">
              <a:rPr lang="en-US" smtClean="0"/>
              <a:pPr/>
              <a:t>5/15/2024</a:t>
            </a:fld>
            <a:endParaRPr lang="en-US" dirty="0"/>
          </a:p>
        </p:txBody>
      </p:sp>
      <p:sp>
        <p:nvSpPr>
          <p:cNvPr id="5" name="Footer Placeholder 4">
            <a:extLst>
              <a:ext uri="{FF2B5EF4-FFF2-40B4-BE49-F238E27FC236}">
                <a16:creationId xmlns:a16="http://schemas.microsoft.com/office/drawing/2014/main" id="{0F221974-7DEC-459D-9642-CB5B59C82771}"/>
              </a:ext>
            </a:extLst>
          </p:cNvPr>
          <p:cNvSpPr>
            <a:spLocks noGrp="1"/>
          </p:cNvSpPr>
          <p:nvPr>
            <p:ph type="ftr" sz="quarter" idx="11"/>
          </p:nvPr>
        </p:nvSpPr>
        <p:spPr/>
        <p:txBody>
          <a:bodyPr/>
          <a:lstStyle>
            <a:lvl1pPr>
              <a:defRPr>
                <a:solidFill>
                  <a:schemeClr val="tx1">
                    <a:alpha val="60000"/>
                  </a:schemeClr>
                </a:solidFill>
                <a:latin typeface="+mn-lt"/>
              </a:defRPr>
            </a:lvl1pPr>
          </a:lstStyle>
          <a:p>
            <a:endParaRPr lang="en-US">
              <a:solidFill>
                <a:schemeClr val="tx1">
                  <a:alpha val="60000"/>
                </a:schemeClr>
              </a:solidFill>
            </a:endParaRPr>
          </a:p>
        </p:txBody>
      </p:sp>
      <p:sp>
        <p:nvSpPr>
          <p:cNvPr id="6" name="Slide Number Placeholder 5">
            <a:extLst>
              <a:ext uri="{FF2B5EF4-FFF2-40B4-BE49-F238E27FC236}">
                <a16:creationId xmlns:a16="http://schemas.microsoft.com/office/drawing/2014/main" id="{60731837-C94E-4B5B-BCF0-110C69EDB41C}"/>
              </a:ext>
            </a:extLst>
          </p:cNvPr>
          <p:cNvSpPr>
            <a:spLocks noGrp="1"/>
          </p:cNvSpPr>
          <p:nvPr>
            <p:ph type="sldNum" sz="quarter" idx="12"/>
          </p:nvPr>
        </p:nvSpPr>
        <p:spPr/>
        <p:txBody>
          <a:bodyPr/>
          <a:lstStyle>
            <a:lvl1pPr>
              <a:defRPr>
                <a:solidFill>
                  <a:schemeClr val="tx1">
                    <a:alpha val="60000"/>
                  </a:schemeClr>
                </a:solidFill>
                <a:latin typeface="+mn-lt"/>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1953111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D2-E186-4F25-8FDE-D1E875E9C3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318CC5B-A7E0-48B1-8329-6533AC76E7B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905B1B-77FE-4BFC-BF87-87DA989F0082}"/>
              </a:ext>
            </a:extLst>
          </p:cNvPr>
          <p:cNvSpPr>
            <a:spLocks noGrp="1"/>
          </p:cNvSpPr>
          <p:nvPr>
            <p:ph type="dt" sz="half" idx="10"/>
          </p:nvPr>
        </p:nvSpPr>
        <p:spPr/>
        <p:txBody>
          <a:bodyPr/>
          <a:lstStyle/>
          <a:p>
            <a:fld id="{4C559632-1575-4E14-B53B-3DC3D5ED3947}" type="datetime1">
              <a:rPr lang="en-US" smtClean="0"/>
              <a:t>5/15/2024</a:t>
            </a:fld>
            <a:endParaRPr lang="en-US"/>
          </a:p>
        </p:txBody>
      </p:sp>
      <p:sp>
        <p:nvSpPr>
          <p:cNvPr id="5" name="Footer Placeholder 4">
            <a:extLst>
              <a:ext uri="{FF2B5EF4-FFF2-40B4-BE49-F238E27FC236}">
                <a16:creationId xmlns:a16="http://schemas.microsoft.com/office/drawing/2014/main" id="{3118531E-1B90-4631-BD37-4BB1DBFABF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8A55E8-88DC-4280-8E04-FF50FF8EDB5A}"/>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6261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60633D-90E4-4F5A-9EBF-DDEC2B0B471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DDD3065-FA3D-42C8-BFDA-967C87F4F2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C126F-38E2-4425-861F-98ED432284BA}"/>
              </a:ext>
            </a:extLst>
          </p:cNvPr>
          <p:cNvSpPr>
            <a:spLocks noGrp="1"/>
          </p:cNvSpPr>
          <p:nvPr>
            <p:ph type="dt" sz="half" idx="10"/>
          </p:nvPr>
        </p:nvSpPr>
        <p:spPr/>
        <p:txBody>
          <a:bodyPr/>
          <a:lstStyle/>
          <a:p>
            <a:fld id="{CC4A6868-2568-4CC9-B302-F37117B01A6E}" type="datetime1">
              <a:rPr lang="en-US" smtClean="0"/>
              <a:t>5/15/2024</a:t>
            </a:fld>
            <a:endParaRPr lang="en-US"/>
          </a:p>
        </p:txBody>
      </p:sp>
      <p:sp>
        <p:nvSpPr>
          <p:cNvPr id="5" name="Footer Placeholder 4">
            <a:extLst>
              <a:ext uri="{FF2B5EF4-FFF2-40B4-BE49-F238E27FC236}">
                <a16:creationId xmlns:a16="http://schemas.microsoft.com/office/drawing/2014/main" id="{CA9645D8-F22A-4354-A8B3-96E8A2D232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9E2295-A616-4D57-8800-7B7E213A8CC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1240175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CC1FC-ADE8-488C-A1DA-2FD569FD4D0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7F02842-38C3-46D6-8527-0F6FE623C51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E864CF5-F681-40C2-88CC-E02206C9CECB}"/>
              </a:ext>
            </a:extLst>
          </p:cNvPr>
          <p:cNvSpPr>
            <a:spLocks noGrp="1"/>
          </p:cNvSpPr>
          <p:nvPr>
            <p:ph type="dt" sz="half" idx="10"/>
          </p:nvPr>
        </p:nvSpPr>
        <p:spPr/>
        <p:txBody>
          <a:bodyPr/>
          <a:lstStyle/>
          <a:p>
            <a:fld id="{0055F08A-1E71-4B2B-BB49-E743F2903911}" type="datetime1">
              <a:rPr lang="en-US" smtClean="0"/>
              <a:t>5/15/2024</a:t>
            </a:fld>
            <a:endParaRPr lang="en-US" dirty="0"/>
          </a:p>
        </p:txBody>
      </p:sp>
      <p:sp>
        <p:nvSpPr>
          <p:cNvPr id="5" name="Footer Placeholder 4">
            <a:extLst>
              <a:ext uri="{FF2B5EF4-FFF2-40B4-BE49-F238E27FC236}">
                <a16:creationId xmlns:a16="http://schemas.microsoft.com/office/drawing/2014/main" id="{82C04753-4FE4-4A6F-99BB-CFFC92E0C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A569D1-DB13-4BD9-8BA9-0DEAD98F893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013026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20B05-7BF6-4073-9106-FA19E97273CB}"/>
              </a:ext>
            </a:extLst>
          </p:cNvPr>
          <p:cNvSpPr>
            <a:spLocks noGrp="1"/>
          </p:cNvSpPr>
          <p:nvPr>
            <p:ph type="title"/>
          </p:nvPr>
        </p:nvSpPr>
        <p:spPr>
          <a:xfrm>
            <a:off x="831850" y="1709738"/>
            <a:ext cx="10515600" cy="2852737"/>
          </a:xfrm>
        </p:spPr>
        <p:txBody>
          <a:bodyPr anchor="b"/>
          <a:lstStyle>
            <a:lvl1pPr>
              <a:defRPr sz="4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E8EE8D7-6B58-4A3F-9DD5-E563D5192A68}"/>
              </a:ext>
            </a:extLst>
          </p:cNvPr>
          <p:cNvSpPr>
            <a:spLocks noGrp="1"/>
          </p:cNvSpPr>
          <p:nvPr>
            <p:ph type="body" idx="1"/>
          </p:nvPr>
        </p:nvSpPr>
        <p:spPr>
          <a:xfrm>
            <a:off x="831850" y="4589463"/>
            <a:ext cx="1051560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02990E-9F0A-446A-B5B8-459CA8D98D92}"/>
              </a:ext>
            </a:extLst>
          </p:cNvPr>
          <p:cNvSpPr>
            <a:spLocks noGrp="1"/>
          </p:cNvSpPr>
          <p:nvPr>
            <p:ph type="dt" sz="half" idx="10"/>
          </p:nvPr>
        </p:nvSpPr>
        <p:spPr/>
        <p:txBody>
          <a:bodyPr/>
          <a:lstStyle/>
          <a:p>
            <a:fld id="{15417D9E-721A-44BB-8863-9873FE64DA75}" type="datetime1">
              <a:rPr lang="en-US" smtClean="0"/>
              <a:t>5/15/2024</a:t>
            </a:fld>
            <a:endParaRPr lang="en-US"/>
          </a:p>
        </p:txBody>
      </p:sp>
      <p:sp>
        <p:nvSpPr>
          <p:cNvPr id="5" name="Footer Placeholder 4">
            <a:extLst>
              <a:ext uri="{FF2B5EF4-FFF2-40B4-BE49-F238E27FC236}">
                <a16:creationId xmlns:a16="http://schemas.microsoft.com/office/drawing/2014/main" id="{89E68EAA-4377-45FF-9D7C-9E77BC9F27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07FA71-74C3-44B8-A0AC-E18A1E76B43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03877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71F12-2D88-4F76-AF46-BD5156C127A9}"/>
              </a:ext>
            </a:extLst>
          </p:cNvPr>
          <p:cNvSpPr>
            <a:spLocks noGrp="1"/>
          </p:cNvSpPr>
          <p:nvPr>
            <p:ph type="title"/>
          </p:nvPr>
        </p:nvSpPr>
        <p:spPr>
          <a:xfrm>
            <a:off x="458694" y="365760"/>
            <a:ext cx="10895106" cy="132556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AA46-E3EB-4704-B019-F90F1E6177A5}"/>
              </a:ext>
            </a:extLst>
          </p:cNvPr>
          <p:cNvSpPr>
            <a:spLocks noGrp="1"/>
          </p:cNvSpPr>
          <p:nvPr>
            <p:ph sz="half" idx="1"/>
          </p:nvPr>
        </p:nvSpPr>
        <p:spPr>
          <a:xfrm>
            <a:off x="458695" y="1825625"/>
            <a:ext cx="556110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5C17480F-A530-4D05-9A22-E573FB4BA620}"/>
              </a:ext>
            </a:extLst>
          </p:cNvPr>
          <p:cNvSpPr>
            <a:spLocks noGrp="1"/>
          </p:cNvSpPr>
          <p:nvPr>
            <p:ph sz="half" idx="2"/>
          </p:nvPr>
        </p:nvSpPr>
        <p:spPr>
          <a:xfrm>
            <a:off x="6172199" y="1825625"/>
            <a:ext cx="5561105"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55B56FDA-C47A-4F4A-A364-BA60A25AB90A}"/>
              </a:ext>
            </a:extLst>
          </p:cNvPr>
          <p:cNvSpPr>
            <a:spLocks noGrp="1"/>
          </p:cNvSpPr>
          <p:nvPr>
            <p:ph type="dt" sz="half" idx="10"/>
          </p:nvPr>
        </p:nvSpPr>
        <p:spPr/>
        <p:txBody>
          <a:bodyPr/>
          <a:lstStyle/>
          <a:p>
            <a:fld id="{5F31DA2F-80B8-49CF-99FB-5ABCA53A607A}" type="datetime1">
              <a:rPr lang="en-US" smtClean="0"/>
              <a:t>5/15/2024</a:t>
            </a:fld>
            <a:endParaRPr lang="en-US"/>
          </a:p>
        </p:txBody>
      </p:sp>
      <p:sp>
        <p:nvSpPr>
          <p:cNvPr id="6" name="Footer Placeholder 5">
            <a:extLst>
              <a:ext uri="{FF2B5EF4-FFF2-40B4-BE49-F238E27FC236}">
                <a16:creationId xmlns:a16="http://schemas.microsoft.com/office/drawing/2014/main" id="{7326D8DD-6D84-44D4-8A1B-57615B3ED8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C8FE31-B577-4017-8AFE-A8BA09596E9C}"/>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223267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C28C9-B8CC-413F-9FFA-626680E4A828}"/>
              </a:ext>
            </a:extLst>
          </p:cNvPr>
          <p:cNvSpPr>
            <a:spLocks noGrp="1"/>
          </p:cNvSpPr>
          <p:nvPr>
            <p:ph type="title"/>
          </p:nvPr>
        </p:nvSpPr>
        <p:spPr>
          <a:xfrm>
            <a:off x="458694" y="365125"/>
            <a:ext cx="11274612"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B53FE72-9D42-45F5-A37F-B12130388AD5}"/>
              </a:ext>
            </a:extLst>
          </p:cNvPr>
          <p:cNvSpPr>
            <a:spLocks noGrp="1"/>
          </p:cNvSpPr>
          <p:nvPr>
            <p:ph type="body" idx="1"/>
          </p:nvPr>
        </p:nvSpPr>
        <p:spPr>
          <a:xfrm>
            <a:off x="465256" y="1752600"/>
            <a:ext cx="5532319"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EE3A31D-9B5F-4DE3-B18D-F7F77782EB46}"/>
              </a:ext>
            </a:extLst>
          </p:cNvPr>
          <p:cNvSpPr>
            <a:spLocks noGrp="1"/>
          </p:cNvSpPr>
          <p:nvPr>
            <p:ph sz="half" idx="2"/>
          </p:nvPr>
        </p:nvSpPr>
        <p:spPr>
          <a:xfrm>
            <a:off x="465256" y="2666999"/>
            <a:ext cx="5532319"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0BE1D2D-822C-466C-A7B9-1A2D97366A41}"/>
              </a:ext>
            </a:extLst>
          </p:cNvPr>
          <p:cNvSpPr>
            <a:spLocks noGrp="1"/>
          </p:cNvSpPr>
          <p:nvPr>
            <p:ph type="body" sz="quarter" idx="3"/>
          </p:nvPr>
        </p:nvSpPr>
        <p:spPr>
          <a:xfrm>
            <a:off x="6172200" y="1752600"/>
            <a:ext cx="5561106" cy="823912"/>
          </a:xfrm>
        </p:spPr>
        <p:txBody>
          <a:bodyPr anchor="b"/>
          <a:lstStyle>
            <a:lvl1pPr marL="0" indent="0">
              <a:buNone/>
              <a:defRPr sz="24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6F13B2C-44CA-49C4-BC84-02AF1638F381}"/>
              </a:ext>
            </a:extLst>
          </p:cNvPr>
          <p:cNvSpPr>
            <a:spLocks noGrp="1"/>
          </p:cNvSpPr>
          <p:nvPr>
            <p:ph sz="quarter" idx="4"/>
          </p:nvPr>
        </p:nvSpPr>
        <p:spPr>
          <a:xfrm>
            <a:off x="6172200" y="2666999"/>
            <a:ext cx="5561106" cy="3522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793CB55-E9C1-4CE6-9B61-81B71475B960}"/>
              </a:ext>
            </a:extLst>
          </p:cNvPr>
          <p:cNvSpPr>
            <a:spLocks noGrp="1"/>
          </p:cNvSpPr>
          <p:nvPr>
            <p:ph type="dt" sz="half" idx="10"/>
          </p:nvPr>
        </p:nvSpPr>
        <p:spPr/>
        <p:txBody>
          <a:bodyPr/>
          <a:lstStyle/>
          <a:p>
            <a:fld id="{28852172-E6C9-4B6C-929A-A9DE3837BBF1}" type="datetime1">
              <a:rPr lang="en-US" smtClean="0"/>
              <a:t>5/15/2024</a:t>
            </a:fld>
            <a:endParaRPr lang="en-US"/>
          </a:p>
        </p:txBody>
      </p:sp>
      <p:sp>
        <p:nvSpPr>
          <p:cNvPr id="8" name="Footer Placeholder 7">
            <a:extLst>
              <a:ext uri="{FF2B5EF4-FFF2-40B4-BE49-F238E27FC236}">
                <a16:creationId xmlns:a16="http://schemas.microsoft.com/office/drawing/2014/main" id="{0DF22318-747B-4EC9-862C-D9FD488CC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FBDDDF-16BD-438D-937D-0E3E30E74E86}"/>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141597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792D5F-0BD4-4517-9233-E08AF405B6DE}"/>
              </a:ext>
            </a:extLst>
          </p:cNvPr>
          <p:cNvSpPr>
            <a:spLocks noGrp="1"/>
          </p:cNvSpPr>
          <p:nvPr>
            <p:ph type="title"/>
          </p:nvPr>
        </p:nvSpPr>
        <p:spPr>
          <a:xfrm>
            <a:off x="458694" y="365760"/>
            <a:ext cx="11274612"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B83523B8-51E3-48B8-BFD8-CE950619804E}"/>
              </a:ext>
            </a:extLst>
          </p:cNvPr>
          <p:cNvSpPr>
            <a:spLocks noGrp="1"/>
          </p:cNvSpPr>
          <p:nvPr>
            <p:ph type="dt" sz="half" idx="10"/>
          </p:nvPr>
        </p:nvSpPr>
        <p:spPr>
          <a:xfrm>
            <a:off x="458693" y="6416675"/>
            <a:ext cx="2921715" cy="365125"/>
          </a:xfrm>
        </p:spPr>
        <p:txBody>
          <a:bodyPr/>
          <a:lstStyle/>
          <a:p>
            <a:fld id="{3AB41CFF-90C9-47B3-9DA1-F2BF8D839F7E}" type="datetime1">
              <a:rPr lang="en-US" smtClean="0"/>
              <a:t>5/15/2024</a:t>
            </a:fld>
            <a:endParaRPr lang="en-US"/>
          </a:p>
        </p:txBody>
      </p:sp>
      <p:sp>
        <p:nvSpPr>
          <p:cNvPr id="4" name="Footer Placeholder 3">
            <a:extLst>
              <a:ext uri="{FF2B5EF4-FFF2-40B4-BE49-F238E27FC236}">
                <a16:creationId xmlns:a16="http://schemas.microsoft.com/office/drawing/2014/main" id="{7D739B90-5D50-4424-B51D-53C39162186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6F9286-3A00-4D3C-A3F0-50AC9045C4E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793488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933BE2-665A-42DA-A3B7-835F81A3F46B}"/>
              </a:ext>
            </a:extLst>
          </p:cNvPr>
          <p:cNvSpPr>
            <a:spLocks noGrp="1"/>
          </p:cNvSpPr>
          <p:nvPr>
            <p:ph type="dt" sz="half" idx="10"/>
          </p:nvPr>
        </p:nvSpPr>
        <p:spPr/>
        <p:txBody>
          <a:bodyPr/>
          <a:lstStyle/>
          <a:p>
            <a:fld id="{F06048FA-06AB-4884-A69B-986B96E68A24}" type="datetime1">
              <a:rPr lang="en-US" smtClean="0"/>
              <a:t>5/15/2024</a:t>
            </a:fld>
            <a:endParaRPr lang="en-US"/>
          </a:p>
        </p:txBody>
      </p:sp>
      <p:sp>
        <p:nvSpPr>
          <p:cNvPr id="3" name="Footer Placeholder 2">
            <a:extLst>
              <a:ext uri="{FF2B5EF4-FFF2-40B4-BE49-F238E27FC236}">
                <a16:creationId xmlns:a16="http://schemas.microsoft.com/office/drawing/2014/main" id="{634DBCBD-AD42-432D-ABA9-20D616AF3ED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140251-3596-4673-B24B-59A6F9ED8FB3}"/>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28847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A81A1-6D8E-4DD6-8E49-DABDE6D107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693F18F-F78D-4A31-A6BC-6552105BCF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82C2F4-BDF4-4A4F-AA3D-52692932C2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13850F-5C87-4F08-9658-EAF049B60EB0}"/>
              </a:ext>
            </a:extLst>
          </p:cNvPr>
          <p:cNvSpPr>
            <a:spLocks noGrp="1"/>
          </p:cNvSpPr>
          <p:nvPr>
            <p:ph type="dt" sz="half" idx="10"/>
          </p:nvPr>
        </p:nvSpPr>
        <p:spPr/>
        <p:txBody>
          <a:bodyPr/>
          <a:lstStyle/>
          <a:p>
            <a:fld id="{50DB7ABA-0172-4F9C-889D-567164F66BCD}" type="datetime1">
              <a:rPr lang="en-US" smtClean="0"/>
              <a:t>5/15/2024</a:t>
            </a:fld>
            <a:endParaRPr lang="en-US"/>
          </a:p>
        </p:txBody>
      </p:sp>
      <p:sp>
        <p:nvSpPr>
          <p:cNvPr id="6" name="Footer Placeholder 5">
            <a:extLst>
              <a:ext uri="{FF2B5EF4-FFF2-40B4-BE49-F238E27FC236}">
                <a16:creationId xmlns:a16="http://schemas.microsoft.com/office/drawing/2014/main" id="{210BCE9A-A746-4439-B5D3-966FBC8E5F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1D3B51-AA2E-4AA1-8062-A0D476D80CCB}"/>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866426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02CF7-F453-4B3E-9510-D747979878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3E2A1B9-8A2A-4B49-8B79-76D3EEB36B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D9FEA03-0EC4-4085-AE63-4AA492D61A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605AD5B-0DEA-4C6F-94D2-FAA99F2E5DA9}"/>
              </a:ext>
            </a:extLst>
          </p:cNvPr>
          <p:cNvSpPr>
            <a:spLocks noGrp="1"/>
          </p:cNvSpPr>
          <p:nvPr>
            <p:ph type="dt" sz="half" idx="10"/>
          </p:nvPr>
        </p:nvSpPr>
        <p:spPr/>
        <p:txBody>
          <a:bodyPr/>
          <a:lstStyle/>
          <a:p>
            <a:fld id="{78AC6A5B-8AE7-4A41-B5A7-9ADC6686DC18}" type="datetime1">
              <a:rPr lang="en-US" smtClean="0"/>
              <a:t>5/15/2024</a:t>
            </a:fld>
            <a:endParaRPr lang="en-US"/>
          </a:p>
        </p:txBody>
      </p:sp>
      <p:sp>
        <p:nvSpPr>
          <p:cNvPr id="6" name="Footer Placeholder 5">
            <a:extLst>
              <a:ext uri="{FF2B5EF4-FFF2-40B4-BE49-F238E27FC236}">
                <a16:creationId xmlns:a16="http://schemas.microsoft.com/office/drawing/2014/main" id="{F0DC6744-7CBA-4A1D-8F87-10699F9812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AD9048-35FF-4BE9-8157-BE4BAA1C7251}"/>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814040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srcRect/>
          <a:stretch>
            <a:fillRect/>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BABF38A-8A0D-492E-BD20-6CF4D46B50BD}"/>
              </a:ext>
              <a:ext uri="{C183D7F6-B498-43B3-948B-1728B52AA6E4}">
                <adec:decorative xmlns:adec="http://schemas.microsoft.com/office/drawing/2017/decorative" val="1"/>
              </a:ext>
            </a:extLst>
          </p:cNvPr>
          <p:cNvSpPr/>
          <p:nvPr/>
        </p:nvSpPr>
        <p:spPr>
          <a:xfrm>
            <a:off x="0" y="0"/>
            <a:ext cx="12192000" cy="6858004"/>
          </a:xfrm>
          <a:prstGeom prst="rect">
            <a:avLst/>
          </a:prstGeom>
          <a:solidFill>
            <a:schemeClr val="bg2">
              <a:lumMod val="9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2" name="Title Placeholder 1">
            <a:extLst>
              <a:ext uri="{FF2B5EF4-FFF2-40B4-BE49-F238E27FC236}">
                <a16:creationId xmlns:a16="http://schemas.microsoft.com/office/drawing/2014/main" id="{E9984D45-0ED3-4D03-8E44-5E355C9134F1}"/>
              </a:ext>
            </a:extLst>
          </p:cNvPr>
          <p:cNvSpPr>
            <a:spLocks noGrp="1"/>
          </p:cNvSpPr>
          <p:nvPr>
            <p:ph type="title"/>
          </p:nvPr>
        </p:nvSpPr>
        <p:spPr>
          <a:xfrm>
            <a:off x="458694" y="425450"/>
            <a:ext cx="11274612"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1F687D6E-D1E9-489C-9AA9-3575C39BAA0B}"/>
              </a:ext>
            </a:extLst>
          </p:cNvPr>
          <p:cNvSpPr>
            <a:spLocks noGrp="1"/>
          </p:cNvSpPr>
          <p:nvPr>
            <p:ph type="body" idx="1"/>
          </p:nvPr>
        </p:nvSpPr>
        <p:spPr>
          <a:xfrm>
            <a:off x="458694" y="1949450"/>
            <a:ext cx="11274612" cy="4195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364E9C-08EE-4B1B-B3FC-D6D997F4EA38}"/>
              </a:ext>
            </a:extLst>
          </p:cNvPr>
          <p:cNvSpPr>
            <a:spLocks noGrp="1"/>
          </p:cNvSpPr>
          <p:nvPr>
            <p:ph type="dt" sz="half" idx="2"/>
          </p:nvPr>
        </p:nvSpPr>
        <p:spPr>
          <a:xfrm>
            <a:off x="458694" y="6416675"/>
            <a:ext cx="2743200" cy="365125"/>
          </a:xfrm>
          <a:prstGeom prst="rect">
            <a:avLst/>
          </a:prstGeom>
        </p:spPr>
        <p:txBody>
          <a:bodyPr vert="horz" lIns="91440" tIns="45720" rIns="91440" bIns="45720" rtlCol="0" anchor="ctr"/>
          <a:lstStyle>
            <a:lvl1pPr algn="l">
              <a:defRPr sz="900">
                <a:solidFill>
                  <a:schemeClr val="tx1">
                    <a:alpha val="60000"/>
                  </a:schemeClr>
                </a:solidFill>
                <a:latin typeface="+mn-lt"/>
              </a:defRPr>
            </a:lvl1pPr>
          </a:lstStyle>
          <a:p>
            <a:fld id="{57E0CF6C-748E-4B7A-BC8B-3011EF78ED13}" type="datetime1">
              <a:rPr lang="en-US" smtClean="0"/>
              <a:pPr/>
              <a:t>5/15/2024</a:t>
            </a:fld>
            <a:endParaRPr lang="en-US" dirty="0"/>
          </a:p>
        </p:txBody>
      </p:sp>
      <p:sp>
        <p:nvSpPr>
          <p:cNvPr id="5" name="Footer Placeholder 4">
            <a:extLst>
              <a:ext uri="{FF2B5EF4-FFF2-40B4-BE49-F238E27FC236}">
                <a16:creationId xmlns:a16="http://schemas.microsoft.com/office/drawing/2014/main" id="{BAB0A1F1-38FE-4C27-81E6-A43A54793FC3}"/>
              </a:ext>
            </a:extLst>
          </p:cNvPr>
          <p:cNvSpPr>
            <a:spLocks noGrp="1"/>
          </p:cNvSpPr>
          <p:nvPr>
            <p:ph type="ftr" sz="quarter" idx="3"/>
          </p:nvPr>
        </p:nvSpPr>
        <p:spPr>
          <a:xfrm>
            <a:off x="4038600" y="6416675"/>
            <a:ext cx="4114800" cy="365125"/>
          </a:xfrm>
          <a:prstGeom prst="rect">
            <a:avLst/>
          </a:prstGeom>
        </p:spPr>
        <p:txBody>
          <a:bodyPr vert="horz" lIns="91440" tIns="45720" rIns="91440" bIns="45720" rtlCol="0" anchor="ctr"/>
          <a:lstStyle>
            <a:lvl1pPr algn="ctr">
              <a:defRPr sz="900">
                <a:solidFill>
                  <a:schemeClr val="tx1">
                    <a:alpha val="60000"/>
                  </a:schemeClr>
                </a:solidFill>
                <a:latin typeface="+mn-lt"/>
              </a:defRPr>
            </a:lvl1pPr>
          </a:lstStyle>
          <a:p>
            <a:endParaRPr lang="en-US" dirty="0">
              <a:solidFill>
                <a:schemeClr val="tx1">
                  <a:alpha val="60000"/>
                </a:schemeClr>
              </a:solidFill>
            </a:endParaRPr>
          </a:p>
        </p:txBody>
      </p:sp>
      <p:sp>
        <p:nvSpPr>
          <p:cNvPr id="6" name="Slide Number Placeholder 5">
            <a:extLst>
              <a:ext uri="{FF2B5EF4-FFF2-40B4-BE49-F238E27FC236}">
                <a16:creationId xmlns:a16="http://schemas.microsoft.com/office/drawing/2014/main" id="{5E26B39A-FFD8-42EF-ADC7-7DB3B302F8B2}"/>
              </a:ext>
            </a:extLst>
          </p:cNvPr>
          <p:cNvSpPr>
            <a:spLocks noGrp="1"/>
          </p:cNvSpPr>
          <p:nvPr>
            <p:ph type="sldNum" sz="quarter" idx="4"/>
          </p:nvPr>
        </p:nvSpPr>
        <p:spPr>
          <a:xfrm>
            <a:off x="8990106" y="6416675"/>
            <a:ext cx="2743200" cy="365125"/>
          </a:xfrm>
          <a:prstGeom prst="rect">
            <a:avLst/>
          </a:prstGeom>
        </p:spPr>
        <p:txBody>
          <a:bodyPr vert="horz" lIns="91440" tIns="45720" rIns="91440" bIns="45720" rtlCol="0" anchor="ctr"/>
          <a:lstStyle>
            <a:lvl1pPr algn="r">
              <a:defRPr sz="900">
                <a:solidFill>
                  <a:schemeClr val="tx1">
                    <a:alpha val="60000"/>
                  </a:schemeClr>
                </a:solidFill>
                <a:latin typeface="+mn-lt"/>
              </a:defRPr>
            </a:lvl1pPr>
          </a:lstStyle>
          <a:p>
            <a:fld id="{73B850FF-6169-4056-8077-06FFA93A5366}" type="slidenum">
              <a:rPr lang="en-US" smtClean="0"/>
              <a:pPr/>
              <a:t>‹#›</a:t>
            </a:fld>
            <a:endParaRPr lang="en-US" dirty="0"/>
          </a:p>
        </p:txBody>
      </p:sp>
      <p:pic>
        <p:nvPicPr>
          <p:cNvPr id="14" name="Picture 13" descr="A picture containing sitting&#10;&#10;Description automatically generated">
            <a:extLst>
              <a:ext uri="{FF2B5EF4-FFF2-40B4-BE49-F238E27FC236}">
                <a16:creationId xmlns:a16="http://schemas.microsoft.com/office/drawing/2014/main" id="{BC526B7A-4801-4FD1-95C8-03AF22629E87}"/>
              </a:ext>
            </a:extLst>
          </p:cNvPr>
          <p:cNvPicPr>
            <a:picLocks noChangeAspect="1"/>
          </p:cNvPicPr>
          <p:nvPr/>
        </p:nvPicPr>
        <p:blipFill>
          <a:blip r:embed="rId14">
            <a:alphaModFix amt="10000"/>
            <a:extLst>
              <a:ext uri="{28A0092B-C50C-407E-A947-70E740481C1C}">
                <a14:useLocalDpi xmlns:a14="http://schemas.microsoft.com/office/drawing/2010/main" val="0"/>
              </a:ext>
            </a:extLst>
          </a:blip>
          <a:stretch>
            <a:fillRect/>
          </a:stretch>
        </p:blipFill>
        <p:spPr>
          <a:xfrm>
            <a:off x="8534400" y="0"/>
            <a:ext cx="3654612" cy="4575348"/>
          </a:xfrm>
          <a:prstGeom prst="rect">
            <a:avLst/>
          </a:prstGeom>
        </p:spPr>
      </p:pic>
    </p:spTree>
    <p:extLst>
      <p:ext uri="{BB962C8B-B14F-4D97-AF65-F5344CB8AC3E}">
        <p14:creationId xmlns:p14="http://schemas.microsoft.com/office/powerpoint/2010/main" val="2193423847"/>
      </p:ext>
    </p:extLst>
  </p:cSld>
  <p:clrMap bg1="lt1" tx1="dk1" bg2="lt2" tx2="dk2" accent1="accent1" accent2="accent2" accent3="accent3" accent4="accent4" accent5="accent5" accent6="accent6" hlink="hlink" folHlink="folHlink"/>
  <p:sldLayoutIdLst>
    <p:sldLayoutId id="2147483735" r:id="rId1"/>
    <p:sldLayoutId id="2147483736" r:id="rId2"/>
    <p:sldLayoutId id="2147483726" r:id="rId3"/>
    <p:sldLayoutId id="2147483727" r:id="rId4"/>
    <p:sldLayoutId id="2147483728" r:id="rId5"/>
    <p:sldLayoutId id="2147483729" r:id="rId6"/>
    <p:sldLayoutId id="2147483730" r:id="rId7"/>
    <p:sldLayoutId id="2147483734" r:id="rId8"/>
    <p:sldLayoutId id="2147483731" r:id="rId9"/>
    <p:sldLayoutId id="2147483732" r:id="rId10"/>
    <p:sldLayoutId id="2147483733" r:id="rId11"/>
  </p:sldLayoutIdLst>
  <p:hf sldNum="0" hdr="0" ftr="0" dt="0"/>
  <p:txStyles>
    <p:titleStyle>
      <a:lvl1pPr algn="l" defTabSz="914400" rtl="0" eaLnBrk="1" latinLnBrk="0" hangingPunct="1">
        <a:lnSpc>
          <a:spcPct val="100000"/>
        </a:lnSpc>
        <a:spcBef>
          <a:spcPct val="0"/>
        </a:spcBef>
        <a:buNone/>
        <a:defRPr sz="4400" b="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Clr>
          <a:schemeClr val="accent1"/>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7.jpeg"/><Relationship Id="rId2" Type="http://schemas.openxmlformats.org/officeDocument/2006/relationships/diagramData" Target="../diagrams/data2.xml"/><Relationship Id="rId1" Type="http://schemas.openxmlformats.org/officeDocument/2006/relationships/slideLayout" Target="../slideLayouts/slideLayout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644DE9-8D09-43E2-BA69-F57482CFC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6C23C919-B32E-40FF-B3D8-631316E84E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descr="An abstract connection in pale grey background">
            <a:extLst>
              <a:ext uri="{FF2B5EF4-FFF2-40B4-BE49-F238E27FC236}">
                <a16:creationId xmlns:a16="http://schemas.microsoft.com/office/drawing/2014/main" id="{BC80D124-97F8-D287-5B6A-3EDF6F9218FA}"/>
              </a:ext>
            </a:extLst>
          </p:cNvPr>
          <p:cNvPicPr>
            <a:picLocks noChangeAspect="1"/>
          </p:cNvPicPr>
          <p:nvPr/>
        </p:nvPicPr>
        <p:blipFill rotWithShape="1">
          <a:blip r:embed="rId2"/>
          <a:srcRect t="13" b="13"/>
          <a:stretch/>
        </p:blipFill>
        <p:spPr>
          <a:xfrm>
            <a:off x="20" y="10"/>
            <a:ext cx="12191980" cy="6856614"/>
          </a:xfrm>
          <a:prstGeom prst="rect">
            <a:avLst/>
          </a:prstGeom>
        </p:spPr>
      </p:pic>
      <p:grpSp>
        <p:nvGrpSpPr>
          <p:cNvPr id="13" name="Group 12">
            <a:extLst>
              <a:ext uri="{FF2B5EF4-FFF2-40B4-BE49-F238E27FC236}">
                <a16:creationId xmlns:a16="http://schemas.microsoft.com/office/drawing/2014/main" id="{5EDAD761-2CF4-463A-AD87-1D4E8549D7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4881" y="0"/>
            <a:ext cx="7724071" cy="6858000"/>
            <a:chOff x="4464881" y="0"/>
            <a:chExt cx="7724071" cy="6858000"/>
          </a:xfrm>
        </p:grpSpPr>
        <p:pic>
          <p:nvPicPr>
            <p:cNvPr id="14" name="Picture 13">
              <a:extLst>
                <a:ext uri="{FF2B5EF4-FFF2-40B4-BE49-F238E27FC236}">
                  <a16:creationId xmlns:a16="http://schemas.microsoft.com/office/drawing/2014/main" id="{D9DF7D3C-2892-4632-9E66-4D1E023A00E6}"/>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25000"/>
              <a:extLst>
                <a:ext uri="{28A0092B-C50C-407E-A947-70E740481C1C}">
                  <a14:useLocalDpi xmlns:a14="http://schemas.microsoft.com/office/drawing/2010/main" val="0"/>
                </a:ext>
              </a:extLst>
            </a:blip>
            <a:stretch>
              <a:fillRect/>
            </a:stretch>
          </p:blipFill>
          <p:spPr>
            <a:xfrm>
              <a:off x="7073255" y="0"/>
              <a:ext cx="5115697" cy="6858000"/>
            </a:xfrm>
            <a:prstGeom prst="rect">
              <a:avLst/>
            </a:prstGeom>
          </p:spPr>
        </p:pic>
        <p:pic>
          <p:nvPicPr>
            <p:cNvPr id="15" name="Picture 14">
              <a:extLst>
                <a:ext uri="{FF2B5EF4-FFF2-40B4-BE49-F238E27FC236}">
                  <a16:creationId xmlns:a16="http://schemas.microsoft.com/office/drawing/2014/main" id="{3D2FAD08-001D-4400-AF80-51C864EF74FF}"/>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4">
              <a:alphaModFix amt="15000"/>
              <a:extLst>
                <a:ext uri="{28A0092B-C50C-407E-A947-70E740481C1C}">
                  <a14:useLocalDpi xmlns:a14="http://schemas.microsoft.com/office/drawing/2010/main" val="0"/>
                </a:ext>
              </a:extLst>
            </a:blip>
            <a:stretch>
              <a:fillRect/>
            </a:stretch>
          </p:blipFill>
          <p:spPr>
            <a:xfrm rot="16200000">
              <a:off x="5412135" y="-947254"/>
              <a:ext cx="5562598" cy="7457106"/>
            </a:xfrm>
            <a:prstGeom prst="rect">
              <a:avLst/>
            </a:prstGeom>
            <a:effectLst>
              <a:softEdge rad="0"/>
            </a:effectLst>
          </p:spPr>
        </p:pic>
      </p:grpSp>
      <p:sp>
        <p:nvSpPr>
          <p:cNvPr id="2" name="Title 1"/>
          <p:cNvSpPr>
            <a:spLocks noGrp="1"/>
          </p:cNvSpPr>
          <p:nvPr>
            <p:ph type="ctrTitle"/>
          </p:nvPr>
        </p:nvSpPr>
        <p:spPr>
          <a:xfrm>
            <a:off x="2350696" y="4900"/>
            <a:ext cx="7486512" cy="966212"/>
          </a:xfrm>
        </p:spPr>
        <p:txBody>
          <a:bodyPr>
            <a:normAutofit/>
          </a:bodyPr>
          <a:lstStyle/>
          <a:p>
            <a:r>
              <a:rPr lang="en-US" sz="5200" dirty="0">
                <a:latin typeface="Baskerville Old Face"/>
                <a:cs typeface="Sabon Next LT"/>
              </a:rPr>
              <a:t>Final Project</a:t>
            </a:r>
          </a:p>
        </p:txBody>
      </p:sp>
      <p:sp>
        <p:nvSpPr>
          <p:cNvPr id="3" name="Subtitle 2"/>
          <p:cNvSpPr>
            <a:spLocks noGrp="1"/>
          </p:cNvSpPr>
          <p:nvPr>
            <p:ph type="subTitle" idx="1"/>
          </p:nvPr>
        </p:nvSpPr>
        <p:spPr>
          <a:xfrm>
            <a:off x="2118" y="144417"/>
            <a:ext cx="7583133" cy="1676689"/>
          </a:xfrm>
        </p:spPr>
        <p:txBody>
          <a:bodyPr vert="horz" lIns="91440" tIns="45720" rIns="91440" bIns="45720" rtlCol="0" anchor="t">
            <a:normAutofit/>
          </a:bodyPr>
          <a:lstStyle/>
          <a:p>
            <a:pPr algn="l">
              <a:lnSpc>
                <a:spcPct val="100000"/>
              </a:lnSpc>
            </a:pPr>
            <a:r>
              <a:rPr lang="en-US" sz="2200" dirty="0">
                <a:latin typeface="Baskerville Old Face"/>
              </a:rPr>
              <a:t>Nick Griebel</a:t>
            </a:r>
            <a:endParaRPr lang="en-US">
              <a:latin typeface="Baskerville Old Face"/>
            </a:endParaRPr>
          </a:p>
          <a:p>
            <a:pPr algn="l">
              <a:lnSpc>
                <a:spcPct val="100000"/>
              </a:lnSpc>
            </a:pPr>
            <a:r>
              <a:rPr lang="en-US" sz="2200" dirty="0">
                <a:latin typeface="Baskerville Old Face"/>
              </a:rPr>
              <a:t>CIS129</a:t>
            </a:r>
          </a:p>
          <a:p>
            <a:pPr algn="l">
              <a:lnSpc>
                <a:spcPct val="100000"/>
              </a:lnSpc>
            </a:pPr>
            <a:r>
              <a:rPr lang="en-US" sz="2200" dirty="0">
                <a:latin typeface="Baskerville Old Face"/>
              </a:rPr>
              <a:t>05/15/2024</a:t>
            </a:r>
          </a:p>
        </p:txBody>
      </p:sp>
      <p:sp>
        <p:nvSpPr>
          <p:cNvPr id="5" name="TextBox 4">
            <a:extLst>
              <a:ext uri="{FF2B5EF4-FFF2-40B4-BE49-F238E27FC236}">
                <a16:creationId xmlns:a16="http://schemas.microsoft.com/office/drawing/2014/main" id="{4E9A6970-FABB-C232-202A-FD7987E469EF}"/>
              </a:ext>
            </a:extLst>
          </p:cNvPr>
          <p:cNvSpPr txBox="1"/>
          <p:nvPr/>
        </p:nvSpPr>
        <p:spPr>
          <a:xfrm>
            <a:off x="2540001" y="1060174"/>
            <a:ext cx="701702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t>Development of a long-term artificial intelligence teacher intended for kindergarten through higher education</a:t>
            </a:r>
          </a:p>
        </p:txBody>
      </p:sp>
      <p:pic>
        <p:nvPicPr>
          <p:cNvPr id="8" name="Picture 7" descr="A robot sitting at a desk&#10;&#10;Description automatically generated">
            <a:extLst>
              <a:ext uri="{FF2B5EF4-FFF2-40B4-BE49-F238E27FC236}">
                <a16:creationId xmlns:a16="http://schemas.microsoft.com/office/drawing/2014/main" id="{21127873-6E1B-51C0-B052-21A4CF084946}"/>
              </a:ext>
            </a:extLst>
          </p:cNvPr>
          <p:cNvPicPr>
            <a:picLocks noChangeAspect="1"/>
          </p:cNvPicPr>
          <p:nvPr/>
        </p:nvPicPr>
        <p:blipFill>
          <a:blip r:embed="rId5"/>
          <a:stretch>
            <a:fillRect/>
          </a:stretch>
        </p:blipFill>
        <p:spPr>
          <a:xfrm>
            <a:off x="3042832" y="2509077"/>
            <a:ext cx="6017989" cy="4114800"/>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E0FF1-2E60-9F82-0DDB-6D06408EA69B}"/>
              </a:ext>
            </a:extLst>
          </p:cNvPr>
          <p:cNvSpPr>
            <a:spLocks noGrp="1"/>
          </p:cNvSpPr>
          <p:nvPr>
            <p:ph type="title"/>
          </p:nvPr>
        </p:nvSpPr>
        <p:spPr>
          <a:xfrm>
            <a:off x="649194" y="-4656"/>
            <a:ext cx="10895106" cy="1325563"/>
          </a:xfrm>
        </p:spPr>
        <p:txBody>
          <a:bodyPr/>
          <a:lstStyle/>
          <a:p>
            <a:pPr algn="ctr"/>
            <a:r>
              <a:rPr lang="en-US" dirty="0">
                <a:latin typeface="Baskerville Old Face"/>
                <a:cs typeface="Sabon Next LT"/>
              </a:rPr>
              <a:t>Overview</a:t>
            </a:r>
          </a:p>
        </p:txBody>
      </p:sp>
      <p:graphicFrame>
        <p:nvGraphicFramePr>
          <p:cNvPr id="7" name="Content Placeholder 2">
            <a:extLst>
              <a:ext uri="{FF2B5EF4-FFF2-40B4-BE49-F238E27FC236}">
                <a16:creationId xmlns:a16="http://schemas.microsoft.com/office/drawing/2014/main" id="{A2C241C7-9048-C08D-3DF3-2E69D9265A01}"/>
              </a:ext>
            </a:extLst>
          </p:cNvPr>
          <p:cNvGraphicFramePr>
            <a:graphicFrameLocks noGrp="1"/>
          </p:cNvGraphicFramePr>
          <p:nvPr>
            <p:ph idx="1"/>
            <p:extLst>
              <p:ext uri="{D42A27DB-BD31-4B8C-83A1-F6EECF244321}">
                <p14:modId xmlns:p14="http://schemas.microsoft.com/office/powerpoint/2010/main" val="2529081091"/>
              </p:ext>
            </p:extLst>
          </p:nvPr>
        </p:nvGraphicFramePr>
        <p:xfrm>
          <a:off x="458694" y="658283"/>
          <a:ext cx="11274612" cy="41957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Picture 3" descr="A colorful apple with a bite taken out of it&#10;&#10;Description automatically generated">
            <a:extLst>
              <a:ext uri="{FF2B5EF4-FFF2-40B4-BE49-F238E27FC236}">
                <a16:creationId xmlns:a16="http://schemas.microsoft.com/office/drawing/2014/main" id="{06B6C6B8-0BC2-C886-C06D-0C552BBBAD4A}"/>
              </a:ext>
            </a:extLst>
          </p:cNvPr>
          <p:cNvPicPr>
            <a:picLocks noChangeAspect="1"/>
          </p:cNvPicPr>
          <p:nvPr/>
        </p:nvPicPr>
        <p:blipFill>
          <a:blip r:embed="rId8"/>
          <a:stretch>
            <a:fillRect/>
          </a:stretch>
        </p:blipFill>
        <p:spPr>
          <a:xfrm>
            <a:off x="4871004" y="4207932"/>
            <a:ext cx="2227742" cy="2601383"/>
          </a:xfrm>
          <a:prstGeom prst="rect">
            <a:avLst/>
          </a:prstGeom>
        </p:spPr>
      </p:pic>
      <p:pic>
        <p:nvPicPr>
          <p:cNvPr id="78" name="Picture 77" descr="A colorful apple with a bite taken out of it&#10;&#10;Description automatically generated">
            <a:extLst>
              <a:ext uri="{FF2B5EF4-FFF2-40B4-BE49-F238E27FC236}">
                <a16:creationId xmlns:a16="http://schemas.microsoft.com/office/drawing/2014/main" id="{B0822103-DAC0-EB1F-0F28-1DE7A9A56849}"/>
              </a:ext>
            </a:extLst>
          </p:cNvPr>
          <p:cNvPicPr>
            <a:picLocks noChangeAspect="1"/>
          </p:cNvPicPr>
          <p:nvPr/>
        </p:nvPicPr>
        <p:blipFill>
          <a:blip r:embed="rId8"/>
          <a:stretch>
            <a:fillRect/>
          </a:stretch>
        </p:blipFill>
        <p:spPr>
          <a:xfrm>
            <a:off x="4998003" y="4091514"/>
            <a:ext cx="2227742" cy="2601383"/>
          </a:xfrm>
          <a:prstGeom prst="rect">
            <a:avLst/>
          </a:prstGeom>
        </p:spPr>
      </p:pic>
      <p:pic>
        <p:nvPicPr>
          <p:cNvPr id="79" name="Picture 78" descr="A colorful apple with a bite taken out of it&#10;&#10;Description automatically generated">
            <a:extLst>
              <a:ext uri="{FF2B5EF4-FFF2-40B4-BE49-F238E27FC236}">
                <a16:creationId xmlns:a16="http://schemas.microsoft.com/office/drawing/2014/main" id="{4B51DFFD-72A0-8FB2-BAD3-324A360B2D53}"/>
              </a:ext>
            </a:extLst>
          </p:cNvPr>
          <p:cNvPicPr>
            <a:picLocks noChangeAspect="1"/>
          </p:cNvPicPr>
          <p:nvPr/>
        </p:nvPicPr>
        <p:blipFill>
          <a:blip r:embed="rId8"/>
          <a:stretch>
            <a:fillRect/>
          </a:stretch>
        </p:blipFill>
        <p:spPr>
          <a:xfrm>
            <a:off x="5125002" y="3975097"/>
            <a:ext cx="2227742" cy="2601383"/>
          </a:xfrm>
          <a:prstGeom prst="rect">
            <a:avLst/>
          </a:prstGeom>
        </p:spPr>
      </p:pic>
    </p:spTree>
    <p:extLst>
      <p:ext uri="{BB962C8B-B14F-4D97-AF65-F5344CB8AC3E}">
        <p14:creationId xmlns:p14="http://schemas.microsoft.com/office/powerpoint/2010/main" val="3746425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ontent Placeholder 5">
            <a:extLst>
              <a:ext uri="{FF2B5EF4-FFF2-40B4-BE49-F238E27FC236}">
                <a16:creationId xmlns:a16="http://schemas.microsoft.com/office/drawing/2014/main" id="{BF74852D-C389-60B5-5D54-8F94F4F0C219}"/>
              </a:ext>
            </a:extLst>
          </p:cNvPr>
          <p:cNvGraphicFramePr>
            <a:graphicFrameLocks noGrp="1"/>
          </p:cNvGraphicFramePr>
          <p:nvPr>
            <p:ph idx="1"/>
            <p:extLst>
              <p:ext uri="{D42A27DB-BD31-4B8C-83A1-F6EECF244321}">
                <p14:modId xmlns:p14="http://schemas.microsoft.com/office/powerpoint/2010/main" val="1364831427"/>
              </p:ext>
            </p:extLst>
          </p:nvPr>
        </p:nvGraphicFramePr>
        <p:xfrm>
          <a:off x="833438" y="1421342"/>
          <a:ext cx="6172200" cy="48736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553798BA-9E78-89A3-CEA3-DDABA6990D3C}"/>
              </a:ext>
            </a:extLst>
          </p:cNvPr>
          <p:cNvSpPr txBox="1"/>
          <p:nvPr/>
        </p:nvSpPr>
        <p:spPr>
          <a:xfrm>
            <a:off x="836083" y="328083"/>
            <a:ext cx="892386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dirty="0">
                <a:latin typeface="Baskerville Old Face"/>
              </a:rPr>
              <a:t>Acceptance of AI Teachers</a:t>
            </a:r>
            <a:endParaRPr lang="en-US" dirty="0"/>
          </a:p>
        </p:txBody>
      </p:sp>
      <p:pic>
        <p:nvPicPr>
          <p:cNvPr id="1828" name="Picture 1827" descr="A person holding a stick in front of a screen&#10;&#10;Description automatically generated">
            <a:extLst>
              <a:ext uri="{FF2B5EF4-FFF2-40B4-BE49-F238E27FC236}">
                <a16:creationId xmlns:a16="http://schemas.microsoft.com/office/drawing/2014/main" id="{8218B5F6-66B4-6B8D-C4EA-A614DCB828CA}"/>
              </a:ext>
            </a:extLst>
          </p:cNvPr>
          <p:cNvPicPr>
            <a:picLocks noChangeAspect="1"/>
          </p:cNvPicPr>
          <p:nvPr/>
        </p:nvPicPr>
        <p:blipFill>
          <a:blip r:embed="rId7"/>
          <a:stretch>
            <a:fillRect/>
          </a:stretch>
        </p:blipFill>
        <p:spPr>
          <a:xfrm>
            <a:off x="7196667" y="1037165"/>
            <a:ext cx="4804834" cy="2751667"/>
          </a:xfrm>
          <a:prstGeom prst="rect">
            <a:avLst/>
          </a:prstGeom>
        </p:spPr>
      </p:pic>
    </p:spTree>
    <p:extLst>
      <p:ext uri="{BB962C8B-B14F-4D97-AF65-F5344CB8AC3E}">
        <p14:creationId xmlns:p14="http://schemas.microsoft.com/office/powerpoint/2010/main" val="246922741"/>
      </p:ext>
    </p:extLst>
  </p:cSld>
  <p:clrMapOvr>
    <a:masterClrMapping/>
  </p:clrMapOvr>
</p:sld>
</file>

<file path=ppt/theme/theme1.xml><?xml version="1.0" encoding="utf-8"?>
<a:theme xmlns:a="http://schemas.openxmlformats.org/drawingml/2006/main" name="DappledVTI">
  <a:themeElements>
    <a:clrScheme name="AnalogousFromRegularSeed_2SEEDS">
      <a:dk1>
        <a:srgbClr val="000000"/>
      </a:dk1>
      <a:lt1>
        <a:srgbClr val="FFFFFF"/>
      </a:lt1>
      <a:dk2>
        <a:srgbClr val="41243D"/>
      </a:dk2>
      <a:lt2>
        <a:srgbClr val="E2E8E6"/>
      </a:lt2>
      <a:accent1>
        <a:srgbClr val="BC3053"/>
      </a:accent1>
      <a:accent2>
        <a:srgbClr val="CE429F"/>
      </a:accent2>
      <a:accent3>
        <a:srgbClr val="CE5942"/>
      </a:accent3>
      <a:accent4>
        <a:srgbClr val="2FB98E"/>
      </a:accent4>
      <a:accent5>
        <a:srgbClr val="3EB3C0"/>
      </a:accent5>
      <a:accent6>
        <a:srgbClr val="3073BC"/>
      </a:accent6>
      <a:hlink>
        <a:srgbClr val="31937A"/>
      </a:hlink>
      <a:folHlink>
        <a:srgbClr val="7F7F7F"/>
      </a:folHlink>
    </a:clrScheme>
    <a:fontScheme name="Custom 67">
      <a:majorFont>
        <a:latin typeface="Sabon Next L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ppledVTI" id="{204FEFAB-F02B-4FE8-B509-C50A618B972D}" vid="{7EAEADA8-5A8E-45B2-B0E4-448EC7E7A94F}"/>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3</Slides>
  <Notes>0</Notes>
  <HiddenSlides>0</HiddenSlides>
  <MMClips>0</MMClips>
  <ScaleCrop>false</ScaleCrop>
  <HeadingPairs>
    <vt:vector size="4" baseType="variant">
      <vt:variant>
        <vt:lpstr>Theme</vt:lpstr>
      </vt:variant>
      <vt:variant>
        <vt:i4>1</vt:i4>
      </vt:variant>
      <vt:variant>
        <vt:lpstr>Slide Titles</vt:lpstr>
      </vt:variant>
      <vt:variant>
        <vt:i4>3</vt:i4>
      </vt:variant>
    </vt:vector>
  </HeadingPairs>
  <TitlesOfParts>
    <vt:vector size="4" baseType="lpstr">
      <vt:lpstr>DappledVTI</vt:lpstr>
      <vt:lpstr>Final Project</vt:lpstr>
      <vt:lpstr>Overview</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334</cp:revision>
  <dcterms:created xsi:type="dcterms:W3CDTF">2024-05-15T16:34:42Z</dcterms:created>
  <dcterms:modified xsi:type="dcterms:W3CDTF">2024-05-16T00:35:54Z</dcterms:modified>
</cp:coreProperties>
</file>

<file path=docProps/thumbnail.jpeg>
</file>